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Nunito Light" pitchFamily="2" charset="0"/>
      <p:regular r:id="rId17"/>
    </p:embeddedFont>
    <p:embeddedFont>
      <p:font typeface="Roboto" panose="02000000000000000000" pitchFamily="2" charset="0"/>
      <p:regular r:id="rId18"/>
      <p:bold r:id="rId19"/>
      <p:italic r:id="rId20"/>
      <p:boldItalic r:id="rId21"/>
    </p:embeddedFont>
    <p:embeddedFont>
      <p:font typeface="Roboto Black" panose="02000000000000000000" pitchFamily="2" charset="0"/>
      <p:bold r:id="rId22"/>
      <p:boldItalic r:id="rId23"/>
    </p:embeddedFont>
    <p:embeddedFont>
      <p:font typeface="Roboto Light" panose="02000000000000000000" pitchFamily="2" charset="0"/>
      <p:regular r:id="rId24"/>
      <p:bold r:id="rId25"/>
      <p:italic r:id="rId26"/>
      <p:boldItalic r:id="rId27"/>
    </p:embeddedFont>
    <p:embeddedFont>
      <p:font typeface="Roboto Medium"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40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jp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4dfce81f19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9"/>
        <p:cNvGrpSpPr/>
        <p:nvPr/>
      </p:nvGrpSpPr>
      <p:grpSpPr>
        <a:xfrm>
          <a:off x="0" y="0"/>
          <a:ext cx="0" cy="0"/>
          <a:chOff x="0" y="0"/>
          <a:chExt cx="0" cy="0"/>
        </a:xfrm>
      </p:grpSpPr>
      <p:sp>
        <p:nvSpPr>
          <p:cNvPr id="1240" name="Google Shape;1240;g190cccfa97d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 name="Google Shape;1241;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27507ef82a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27507ef82a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5"/>
        <p:cNvGrpSpPr/>
        <p:nvPr/>
      </p:nvGrpSpPr>
      <p:grpSpPr>
        <a:xfrm>
          <a:off x="0" y="0"/>
          <a:ext cx="0" cy="0"/>
          <a:chOff x="0" y="0"/>
          <a:chExt cx="0" cy="0"/>
        </a:xfrm>
      </p:grpSpPr>
      <p:sp>
        <p:nvSpPr>
          <p:cNvPr id="1306" name="Google Shape;130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7" name="Google Shape;130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4"/>
        <p:cNvGrpSpPr/>
        <p:nvPr/>
      </p:nvGrpSpPr>
      <p:grpSpPr>
        <a:xfrm>
          <a:off x="0" y="0"/>
          <a:ext cx="0" cy="0"/>
          <a:chOff x="0" y="0"/>
          <a:chExt cx="0" cy="0"/>
        </a:xfrm>
      </p:grpSpPr>
      <p:sp>
        <p:nvSpPr>
          <p:cNvPr id="1315" name="Google Shape;1315;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6" name="Google Shape;131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5"/>
        <p:cNvGrpSpPr/>
        <p:nvPr/>
      </p:nvGrpSpPr>
      <p:grpSpPr>
        <a:xfrm>
          <a:off x="0" y="0"/>
          <a:ext cx="0" cy="0"/>
          <a:chOff x="0" y="0"/>
          <a:chExt cx="0" cy="0"/>
        </a:xfrm>
      </p:grpSpPr>
      <p:sp>
        <p:nvSpPr>
          <p:cNvPr id="1056" name="Google Shape;1056;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 name="Google Shape;1057;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27507ef82ae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g27507ef82a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27507ef82ae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27507ef82ae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184d99d1a72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27507ef82ae_0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27507ef82ae_0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192725" y="1161475"/>
            <a:ext cx="5238000" cy="22134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49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3192725" y="3415350"/>
            <a:ext cx="5238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solidFill>
                  <a:schemeClr val="dk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81094" y="1722676"/>
            <a:ext cx="448225" cy="448223"/>
            <a:chOff x="281094" y="1722676"/>
            <a:chExt cx="448225" cy="448223"/>
          </a:xfrm>
        </p:grpSpPr>
        <p:sp>
          <p:nvSpPr>
            <p:cNvPr id="12" name="Google Shape;12;p2"/>
            <p:cNvSpPr/>
            <p:nvPr/>
          </p:nvSpPr>
          <p:spPr>
            <a:xfrm>
              <a:off x="281094" y="1722676"/>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430503" y="190123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14;p2"/>
            <p:cNvSpPr/>
            <p:nvPr/>
          </p:nvSpPr>
          <p:spPr>
            <a:xfrm>
              <a:off x="430503" y="194132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 name="Google Shape;15;p2"/>
            <p:cNvSpPr/>
            <p:nvPr/>
          </p:nvSpPr>
          <p:spPr>
            <a:xfrm>
              <a:off x="430503" y="198140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6" name="Google Shape;16;p2"/>
          <p:cNvGrpSpPr/>
          <p:nvPr/>
        </p:nvGrpSpPr>
        <p:grpSpPr>
          <a:xfrm>
            <a:off x="1042712" y="-336237"/>
            <a:ext cx="8514088" cy="5580922"/>
            <a:chOff x="1042712" y="-336237"/>
            <a:chExt cx="8514088" cy="5580922"/>
          </a:xfrm>
        </p:grpSpPr>
        <p:grpSp>
          <p:nvGrpSpPr>
            <p:cNvPr id="17" name="Google Shape;17;p2"/>
            <p:cNvGrpSpPr/>
            <p:nvPr/>
          </p:nvGrpSpPr>
          <p:grpSpPr>
            <a:xfrm>
              <a:off x="8430772" y="3448146"/>
              <a:ext cx="1126028" cy="1796538"/>
              <a:chOff x="8430772" y="3448146"/>
              <a:chExt cx="1126028" cy="1796538"/>
            </a:xfrm>
          </p:grpSpPr>
          <p:sp>
            <p:nvSpPr>
              <p:cNvPr id="18" name="Google Shape;18;p2"/>
              <p:cNvSpPr/>
              <p:nvPr/>
            </p:nvSpPr>
            <p:spPr>
              <a:xfrm>
                <a:off x="8430772" y="4116838"/>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9" name="Google Shape;19;p2"/>
              <p:cNvGrpSpPr/>
              <p:nvPr/>
            </p:nvGrpSpPr>
            <p:grpSpPr>
              <a:xfrm>
                <a:off x="8892173" y="3448146"/>
                <a:ext cx="417250" cy="417248"/>
                <a:chOff x="8892173" y="3448146"/>
                <a:chExt cx="417250" cy="417248"/>
              </a:xfrm>
            </p:grpSpPr>
            <p:sp>
              <p:nvSpPr>
                <p:cNvPr id="20" name="Google Shape;20;p2"/>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 name="Google Shape;21;p2"/>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2" name="Google Shape;22;p2"/>
            <p:cNvSpPr/>
            <p:nvPr/>
          </p:nvSpPr>
          <p:spPr>
            <a:xfrm>
              <a:off x="1042712" y="-336237"/>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3" name="Google Shape;23;p2"/>
            <p:cNvGrpSpPr/>
            <p:nvPr/>
          </p:nvGrpSpPr>
          <p:grpSpPr>
            <a:xfrm>
              <a:off x="2013865" y="139317"/>
              <a:ext cx="278774" cy="278773"/>
              <a:chOff x="2013865" y="139317"/>
              <a:chExt cx="278774" cy="278773"/>
            </a:xfrm>
          </p:grpSpPr>
          <p:sp>
            <p:nvSpPr>
              <p:cNvPr id="24" name="Google Shape;24;p2"/>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 name="Google Shape;25;p2"/>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 name="Google Shape;26;p2"/>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7" name="Google Shape;27;p2"/>
          <p:cNvGrpSpPr/>
          <p:nvPr/>
        </p:nvGrpSpPr>
        <p:grpSpPr>
          <a:xfrm>
            <a:off x="-1203881" y="139313"/>
            <a:ext cx="2082593" cy="4823632"/>
            <a:chOff x="-1203881" y="139313"/>
            <a:chExt cx="2082593" cy="4823632"/>
          </a:xfrm>
        </p:grpSpPr>
        <p:grpSp>
          <p:nvGrpSpPr>
            <p:cNvPr id="28" name="Google Shape;28;p2"/>
            <p:cNvGrpSpPr/>
            <p:nvPr/>
          </p:nvGrpSpPr>
          <p:grpSpPr>
            <a:xfrm>
              <a:off x="-187189" y="139313"/>
              <a:ext cx="1065901" cy="619495"/>
              <a:chOff x="-192639" y="64613"/>
              <a:chExt cx="1065901" cy="619495"/>
            </a:xfrm>
          </p:grpSpPr>
          <p:sp>
            <p:nvSpPr>
              <p:cNvPr id="29" name="Google Shape;29;p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 name="Google Shape;30;p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 name="Google Shape;31;p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 name="Google Shape;32;p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 name="Google Shape;33;p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 name="Google Shape;34;p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 name="Google Shape;35;p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6" name="Google Shape;36;p2"/>
            <p:cNvGrpSpPr/>
            <p:nvPr/>
          </p:nvGrpSpPr>
          <p:grpSpPr>
            <a:xfrm>
              <a:off x="-1203881" y="4245059"/>
              <a:ext cx="1754642" cy="717886"/>
              <a:chOff x="-1340531" y="3895472"/>
              <a:chExt cx="1754642" cy="717886"/>
            </a:xfrm>
          </p:grpSpPr>
          <p:sp>
            <p:nvSpPr>
              <p:cNvPr id="37" name="Google Shape;37;p2"/>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8" name="Google Shape;38;p2"/>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 name="Google Shape;39;p2"/>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 name="Google Shape;40;p2"/>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 name="Google Shape;41;p2"/>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 name="Google Shape;42;p2"/>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 name="Google Shape;43;p2"/>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44;p2"/>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2"/>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 name="Google Shape;46;p2"/>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 name="Google Shape;47;p2"/>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 name="Google Shape;48;p2"/>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9" name="Google Shape;49;p2"/>
            <p:cNvGrpSpPr/>
            <p:nvPr/>
          </p:nvGrpSpPr>
          <p:grpSpPr>
            <a:xfrm>
              <a:off x="-744312" y="3030012"/>
              <a:ext cx="1550567" cy="1051320"/>
              <a:chOff x="-872012" y="2723887"/>
              <a:chExt cx="1550567" cy="1051320"/>
            </a:xfrm>
          </p:grpSpPr>
          <p:sp>
            <p:nvSpPr>
              <p:cNvPr id="50" name="Google Shape;50;p2"/>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51;p2"/>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2" name="Google Shape;52;p2"/>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 name="Google Shape;53;p2"/>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 name="Google Shape;54;p2"/>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 name="Google Shape;55;p2"/>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 name="Google Shape;56;p2"/>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57;p2"/>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2"/>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2"/>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 name="Google Shape;60;p2"/>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 name="Google Shape;61;p2"/>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 name="Google Shape;62;p2"/>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69"/>
        <p:cNvGrpSpPr/>
        <p:nvPr/>
      </p:nvGrpSpPr>
      <p:grpSpPr>
        <a:xfrm>
          <a:off x="0" y="0"/>
          <a:ext cx="0" cy="0"/>
          <a:chOff x="0" y="0"/>
          <a:chExt cx="0" cy="0"/>
        </a:xfrm>
      </p:grpSpPr>
      <p:sp>
        <p:nvSpPr>
          <p:cNvPr id="370" name="Google Shape;370;p11"/>
          <p:cNvSpPr txBox="1">
            <a:spLocks noGrp="1"/>
          </p:cNvSpPr>
          <p:nvPr>
            <p:ph type="title" hasCustomPrompt="1"/>
          </p:nvPr>
        </p:nvSpPr>
        <p:spPr>
          <a:xfrm>
            <a:off x="2047800" y="3093100"/>
            <a:ext cx="5048400" cy="8256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9600"/>
              <a:buNone/>
              <a:defRPr sz="4800" b="1">
                <a:solidFill>
                  <a:schemeClr val="dk2"/>
                </a:solidFill>
                <a:latin typeface="Roboto"/>
                <a:ea typeface="Roboto"/>
                <a:cs typeface="Roboto"/>
                <a:sym typeface="Roboto"/>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71" name="Google Shape;371;p11"/>
          <p:cNvSpPr txBox="1">
            <a:spLocks noGrp="1"/>
          </p:cNvSpPr>
          <p:nvPr>
            <p:ph type="subTitle" idx="1"/>
          </p:nvPr>
        </p:nvSpPr>
        <p:spPr>
          <a:xfrm>
            <a:off x="2047800" y="3871225"/>
            <a:ext cx="5048400" cy="36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73"/>
        <p:cNvGrpSpPr/>
        <p:nvPr/>
      </p:nvGrpSpPr>
      <p:grpSpPr>
        <a:xfrm>
          <a:off x="0" y="0"/>
          <a:ext cx="0" cy="0"/>
          <a:chOff x="0" y="0"/>
          <a:chExt cx="0" cy="0"/>
        </a:xfrm>
      </p:grpSpPr>
      <p:sp>
        <p:nvSpPr>
          <p:cNvPr id="374" name="Google Shape;37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5" name="Google Shape;375;p13"/>
          <p:cNvSpPr txBox="1">
            <a:spLocks noGrp="1"/>
          </p:cNvSpPr>
          <p:nvPr>
            <p:ph type="title" idx="2" hasCustomPrompt="1"/>
          </p:nvPr>
        </p:nvSpPr>
        <p:spPr>
          <a:xfrm>
            <a:off x="1557275"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6" name="Google Shape;376;p13"/>
          <p:cNvSpPr txBox="1">
            <a:spLocks noGrp="1"/>
          </p:cNvSpPr>
          <p:nvPr>
            <p:ph type="title" idx="3" hasCustomPrompt="1"/>
          </p:nvPr>
        </p:nvSpPr>
        <p:spPr>
          <a:xfrm>
            <a:off x="1557275"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7" name="Google Shape;377;p13"/>
          <p:cNvSpPr txBox="1">
            <a:spLocks noGrp="1"/>
          </p:cNvSpPr>
          <p:nvPr>
            <p:ph type="title" idx="4" hasCustomPrompt="1"/>
          </p:nvPr>
        </p:nvSpPr>
        <p:spPr>
          <a:xfrm>
            <a:off x="4256550"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8" name="Google Shape;378;p13"/>
          <p:cNvSpPr txBox="1">
            <a:spLocks noGrp="1"/>
          </p:cNvSpPr>
          <p:nvPr>
            <p:ph type="title" idx="5" hasCustomPrompt="1"/>
          </p:nvPr>
        </p:nvSpPr>
        <p:spPr>
          <a:xfrm>
            <a:off x="4256550"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79" name="Google Shape;379;p13"/>
          <p:cNvSpPr txBox="1">
            <a:spLocks noGrp="1"/>
          </p:cNvSpPr>
          <p:nvPr>
            <p:ph type="title" idx="6" hasCustomPrompt="1"/>
          </p:nvPr>
        </p:nvSpPr>
        <p:spPr>
          <a:xfrm>
            <a:off x="6955825" y="1518560"/>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0" name="Google Shape;380;p13"/>
          <p:cNvSpPr txBox="1">
            <a:spLocks noGrp="1"/>
          </p:cNvSpPr>
          <p:nvPr>
            <p:ph type="title" idx="7" hasCustomPrompt="1"/>
          </p:nvPr>
        </p:nvSpPr>
        <p:spPr>
          <a:xfrm>
            <a:off x="6955825" y="3034705"/>
            <a:ext cx="630900" cy="630900"/>
          </a:xfrm>
          <a:prstGeom prst="rect">
            <a:avLst/>
          </a:prstGeom>
          <a:solidFill>
            <a:schemeClr val="dk2"/>
          </a:solidFill>
          <a:ln w="1143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000"/>
              <a:buNone/>
              <a:defRPr b="1">
                <a:solidFill>
                  <a:schemeClr val="lt1"/>
                </a:solidFill>
                <a:latin typeface="Roboto"/>
                <a:ea typeface="Roboto"/>
                <a:cs typeface="Roboto"/>
                <a:sym typeface="Robo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1" name="Google Shape;381;p13"/>
          <p:cNvSpPr txBox="1">
            <a:spLocks noGrp="1"/>
          </p:cNvSpPr>
          <p:nvPr>
            <p:ph type="subTitle" idx="1"/>
          </p:nvPr>
        </p:nvSpPr>
        <p:spPr>
          <a:xfrm>
            <a:off x="719975"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2" name="Google Shape;382;p13"/>
          <p:cNvSpPr txBox="1">
            <a:spLocks noGrp="1"/>
          </p:cNvSpPr>
          <p:nvPr>
            <p:ph type="subTitle" idx="8"/>
          </p:nvPr>
        </p:nvSpPr>
        <p:spPr>
          <a:xfrm>
            <a:off x="3419250"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3" name="Google Shape;383;p13"/>
          <p:cNvSpPr txBox="1">
            <a:spLocks noGrp="1"/>
          </p:cNvSpPr>
          <p:nvPr>
            <p:ph type="subTitle" idx="9"/>
          </p:nvPr>
        </p:nvSpPr>
        <p:spPr>
          <a:xfrm>
            <a:off x="6118525" y="2217275"/>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4" name="Google Shape;384;p13"/>
          <p:cNvSpPr txBox="1">
            <a:spLocks noGrp="1"/>
          </p:cNvSpPr>
          <p:nvPr>
            <p:ph type="subTitle" idx="13"/>
          </p:nvPr>
        </p:nvSpPr>
        <p:spPr>
          <a:xfrm>
            <a:off x="719975"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5" name="Google Shape;385;p13"/>
          <p:cNvSpPr txBox="1">
            <a:spLocks noGrp="1"/>
          </p:cNvSpPr>
          <p:nvPr>
            <p:ph type="subTitle" idx="14"/>
          </p:nvPr>
        </p:nvSpPr>
        <p:spPr>
          <a:xfrm>
            <a:off x="3419250"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386" name="Google Shape;386;p13"/>
          <p:cNvSpPr txBox="1">
            <a:spLocks noGrp="1"/>
          </p:cNvSpPr>
          <p:nvPr>
            <p:ph type="subTitle" idx="15"/>
          </p:nvPr>
        </p:nvSpPr>
        <p:spPr>
          <a:xfrm>
            <a:off x="6118525" y="3726950"/>
            <a:ext cx="2305500" cy="47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None/>
              <a:defRPr sz="1800">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grpSp>
        <p:nvGrpSpPr>
          <p:cNvPr id="387" name="Google Shape;387;p13"/>
          <p:cNvGrpSpPr/>
          <p:nvPr/>
        </p:nvGrpSpPr>
        <p:grpSpPr>
          <a:xfrm>
            <a:off x="-1133549" y="822583"/>
            <a:ext cx="10871861" cy="4447925"/>
            <a:chOff x="-1133549" y="822583"/>
            <a:chExt cx="10871861" cy="4447925"/>
          </a:xfrm>
        </p:grpSpPr>
        <p:grpSp>
          <p:nvGrpSpPr>
            <p:cNvPr id="388" name="Google Shape;388;p13"/>
            <p:cNvGrpSpPr/>
            <p:nvPr/>
          </p:nvGrpSpPr>
          <p:grpSpPr>
            <a:xfrm>
              <a:off x="8672408" y="4604012"/>
              <a:ext cx="521107" cy="335256"/>
              <a:chOff x="9601058" y="4286612"/>
              <a:chExt cx="521107" cy="335256"/>
            </a:xfrm>
          </p:grpSpPr>
          <p:sp>
            <p:nvSpPr>
              <p:cNvPr id="389" name="Google Shape;389;p13"/>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90" name="Google Shape;390;p13"/>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91" name="Google Shape;391;p13"/>
            <p:cNvGrpSpPr/>
            <p:nvPr/>
          </p:nvGrpSpPr>
          <p:grpSpPr>
            <a:xfrm>
              <a:off x="8672411" y="3726938"/>
              <a:ext cx="1065901" cy="619495"/>
              <a:chOff x="-192639" y="64613"/>
              <a:chExt cx="1065901" cy="619495"/>
            </a:xfrm>
          </p:grpSpPr>
          <p:sp>
            <p:nvSpPr>
              <p:cNvPr id="392" name="Google Shape;392;p13"/>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3" name="Google Shape;393;p13"/>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4" name="Google Shape;394;p13"/>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5" name="Google Shape;395;p13"/>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6" name="Google Shape;396;p13"/>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7" name="Google Shape;397;p13"/>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8" name="Google Shape;398;p13"/>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99" name="Google Shape;399;p13"/>
            <p:cNvGrpSpPr/>
            <p:nvPr/>
          </p:nvGrpSpPr>
          <p:grpSpPr>
            <a:xfrm>
              <a:off x="-1133549" y="822583"/>
              <a:ext cx="1658068" cy="3498326"/>
              <a:chOff x="-1133549" y="822583"/>
              <a:chExt cx="1658068" cy="3498326"/>
            </a:xfrm>
          </p:grpSpPr>
          <p:sp>
            <p:nvSpPr>
              <p:cNvPr id="400" name="Google Shape;400;p13"/>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1" name="Google Shape;401;p13"/>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2" name="Google Shape;402;p13"/>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3" name="Google Shape;403;p13"/>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4" name="Google Shape;404;p13"/>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5" name="Google Shape;405;p13"/>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6" name="Google Shape;406;p13"/>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7" name="Google Shape;407;p13"/>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8" name="Google Shape;408;p13"/>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09" name="Google Shape;409;p13"/>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0" name="Google Shape;410;p13"/>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11" name="Google Shape;411;p13"/>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12" name="Google Shape;412;p13"/>
            <p:cNvGrpSpPr/>
            <p:nvPr/>
          </p:nvGrpSpPr>
          <p:grpSpPr>
            <a:xfrm>
              <a:off x="180286" y="4651013"/>
              <a:ext cx="1065901" cy="619495"/>
              <a:chOff x="-192639" y="64613"/>
              <a:chExt cx="1065901" cy="619495"/>
            </a:xfrm>
          </p:grpSpPr>
          <p:sp>
            <p:nvSpPr>
              <p:cNvPr id="413" name="Google Shape;413;p13"/>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4" name="Google Shape;414;p13"/>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5" name="Google Shape;415;p13"/>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6" name="Google Shape;416;p13"/>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7" name="Google Shape;417;p13"/>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8" name="Google Shape;418;p13"/>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9" name="Google Shape;419;p13"/>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420" name="Google Shape;420;p13"/>
          <p:cNvGrpSpPr/>
          <p:nvPr/>
        </p:nvGrpSpPr>
        <p:grpSpPr>
          <a:xfrm>
            <a:off x="163587" y="135917"/>
            <a:ext cx="8459619" cy="5228424"/>
            <a:chOff x="163587" y="135917"/>
            <a:chExt cx="8459619" cy="5228424"/>
          </a:xfrm>
        </p:grpSpPr>
        <p:sp>
          <p:nvSpPr>
            <p:cNvPr id="421" name="Google Shape;421;p13"/>
            <p:cNvSpPr/>
            <p:nvPr/>
          </p:nvSpPr>
          <p:spPr>
            <a:xfrm>
              <a:off x="7816037" y="45571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2" name="Google Shape;422;p13"/>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23" name="Google Shape;423;p13"/>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24"/>
        <p:cNvGrpSpPr/>
        <p:nvPr/>
      </p:nvGrpSpPr>
      <p:grpSpPr>
        <a:xfrm>
          <a:off x="0" y="0"/>
          <a:ext cx="0" cy="0"/>
          <a:chOff x="0" y="0"/>
          <a:chExt cx="0" cy="0"/>
        </a:xfrm>
      </p:grpSpPr>
      <p:sp>
        <p:nvSpPr>
          <p:cNvPr id="425" name="Google Shape;42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26" name="Google Shape;426;p14"/>
          <p:cNvGrpSpPr/>
          <p:nvPr/>
        </p:nvGrpSpPr>
        <p:grpSpPr>
          <a:xfrm>
            <a:off x="-187189" y="139313"/>
            <a:ext cx="10397451" cy="5226445"/>
            <a:chOff x="-187189" y="139313"/>
            <a:chExt cx="10397451" cy="5226445"/>
          </a:xfrm>
        </p:grpSpPr>
        <p:grpSp>
          <p:nvGrpSpPr>
            <p:cNvPr id="427" name="Google Shape;427;p14"/>
            <p:cNvGrpSpPr/>
            <p:nvPr/>
          </p:nvGrpSpPr>
          <p:grpSpPr>
            <a:xfrm flipH="1">
              <a:off x="8552194" y="917833"/>
              <a:ext cx="1658068" cy="3498326"/>
              <a:chOff x="-1133549" y="822583"/>
              <a:chExt cx="1658068" cy="3498326"/>
            </a:xfrm>
          </p:grpSpPr>
          <p:sp>
            <p:nvSpPr>
              <p:cNvPr id="428" name="Google Shape;428;p14"/>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29" name="Google Shape;429;p14"/>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0" name="Google Shape;430;p14"/>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1" name="Google Shape;431;p14"/>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2" name="Google Shape;432;p14"/>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3" name="Google Shape;433;p14"/>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4" name="Google Shape;434;p14"/>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5" name="Google Shape;435;p14"/>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6" name="Google Shape;436;p14"/>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7" name="Google Shape;437;p14"/>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8" name="Google Shape;438;p14"/>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39" name="Google Shape;439;p14"/>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440" name="Google Shape;440;p14"/>
            <p:cNvGrpSpPr/>
            <p:nvPr/>
          </p:nvGrpSpPr>
          <p:grpSpPr>
            <a:xfrm>
              <a:off x="-187189" y="139313"/>
              <a:ext cx="9083616" cy="5226445"/>
              <a:chOff x="-187189" y="139313"/>
              <a:chExt cx="9083616" cy="5226445"/>
            </a:xfrm>
          </p:grpSpPr>
          <p:grpSp>
            <p:nvGrpSpPr>
              <p:cNvPr id="441" name="Google Shape;441;p14"/>
              <p:cNvGrpSpPr/>
              <p:nvPr/>
            </p:nvGrpSpPr>
            <p:grpSpPr>
              <a:xfrm>
                <a:off x="-187189" y="139313"/>
                <a:ext cx="1065901" cy="619495"/>
                <a:chOff x="-192639" y="64613"/>
                <a:chExt cx="1065901" cy="619495"/>
              </a:xfrm>
            </p:grpSpPr>
            <p:sp>
              <p:nvSpPr>
                <p:cNvPr id="442" name="Google Shape;442;p1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1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4" name="Google Shape;444;p1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5" name="Google Shape;445;p1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6" name="Google Shape;446;p1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7" name="Google Shape;447;p1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8" name="Google Shape;448;p1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49" name="Google Shape;449;p14"/>
              <p:cNvGrpSpPr/>
              <p:nvPr/>
            </p:nvGrpSpPr>
            <p:grpSpPr>
              <a:xfrm flipH="1">
                <a:off x="7830526" y="4746263"/>
                <a:ext cx="1065901" cy="619495"/>
                <a:chOff x="-192639" y="64613"/>
                <a:chExt cx="1065901" cy="619495"/>
              </a:xfrm>
            </p:grpSpPr>
            <p:sp>
              <p:nvSpPr>
                <p:cNvPr id="450" name="Google Shape;450;p1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1" name="Google Shape;451;p1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2" name="Google Shape;452;p1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3" name="Google Shape;453;p1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4" name="Google Shape;454;p1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5" name="Google Shape;455;p1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6" name="Google Shape;456;p1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grpSp>
        <p:nvGrpSpPr>
          <p:cNvPr id="457" name="Google Shape;457;p14"/>
          <p:cNvGrpSpPr/>
          <p:nvPr/>
        </p:nvGrpSpPr>
        <p:grpSpPr>
          <a:xfrm>
            <a:off x="-467821" y="4104134"/>
            <a:ext cx="1293604" cy="1903762"/>
            <a:chOff x="-467821" y="4104134"/>
            <a:chExt cx="1293604" cy="1903762"/>
          </a:xfrm>
        </p:grpSpPr>
        <p:grpSp>
          <p:nvGrpSpPr>
            <p:cNvPr id="458" name="Google Shape;458;p14"/>
            <p:cNvGrpSpPr/>
            <p:nvPr/>
          </p:nvGrpSpPr>
          <p:grpSpPr>
            <a:xfrm rot="5400000">
              <a:off x="-243698" y="4938415"/>
              <a:ext cx="1629907" cy="509054"/>
              <a:chOff x="5401930" y="789587"/>
              <a:chExt cx="1629907" cy="509054"/>
            </a:xfrm>
          </p:grpSpPr>
          <p:sp>
            <p:nvSpPr>
              <p:cNvPr id="459" name="Google Shape;459;p14"/>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60" name="Google Shape;460;p14"/>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461" name="Google Shape;461;p14"/>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462" name="Google Shape;462;p14"/>
          <p:cNvGrpSpPr/>
          <p:nvPr/>
        </p:nvGrpSpPr>
        <p:grpSpPr>
          <a:xfrm>
            <a:off x="-467813" y="-389062"/>
            <a:ext cx="9963094" cy="2657430"/>
            <a:chOff x="-467813" y="-389062"/>
            <a:chExt cx="9963094" cy="2657430"/>
          </a:xfrm>
        </p:grpSpPr>
        <p:sp>
          <p:nvSpPr>
            <p:cNvPr id="463" name="Google Shape;463;p14"/>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4" name="Google Shape;464;p14"/>
            <p:cNvSpPr/>
            <p:nvPr/>
          </p:nvSpPr>
          <p:spPr>
            <a:xfrm>
              <a:off x="64225" y="19914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5" name="Google Shape;465;p14"/>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466"/>
        <p:cNvGrpSpPr/>
        <p:nvPr/>
      </p:nvGrpSpPr>
      <p:grpSpPr>
        <a:xfrm>
          <a:off x="0" y="0"/>
          <a:ext cx="0" cy="0"/>
          <a:chOff x="0" y="0"/>
          <a:chExt cx="0" cy="0"/>
        </a:xfrm>
      </p:grpSpPr>
      <p:sp>
        <p:nvSpPr>
          <p:cNvPr id="467" name="Google Shape;467;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8" name="Google Shape;468;p15"/>
          <p:cNvGrpSpPr/>
          <p:nvPr/>
        </p:nvGrpSpPr>
        <p:grpSpPr>
          <a:xfrm>
            <a:off x="-150748" y="4565475"/>
            <a:ext cx="453184" cy="454844"/>
            <a:chOff x="1031102" y="400625"/>
            <a:chExt cx="453184" cy="454844"/>
          </a:xfrm>
        </p:grpSpPr>
        <p:sp>
          <p:nvSpPr>
            <p:cNvPr id="469" name="Google Shape;469;p15"/>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0" name="Google Shape;470;p15"/>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1" name="Google Shape;471;p15"/>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2" name="Google Shape;472;p15"/>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73" name="Google Shape;473;p15"/>
          <p:cNvGrpSpPr/>
          <p:nvPr/>
        </p:nvGrpSpPr>
        <p:grpSpPr>
          <a:xfrm>
            <a:off x="-1369756" y="3563184"/>
            <a:ext cx="1754642" cy="717886"/>
            <a:chOff x="-1340531" y="3895472"/>
            <a:chExt cx="1754642" cy="717886"/>
          </a:xfrm>
        </p:grpSpPr>
        <p:sp>
          <p:nvSpPr>
            <p:cNvPr id="474" name="Google Shape;474;p15"/>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5" name="Google Shape;475;p15"/>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6" name="Google Shape;476;p15"/>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7" name="Google Shape;477;p15"/>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15"/>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15"/>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15"/>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15"/>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2" name="Google Shape;482;p15"/>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3" name="Google Shape;483;p15"/>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15"/>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15"/>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486" name="Google Shape;486;p15"/>
          <p:cNvGrpSpPr/>
          <p:nvPr/>
        </p:nvGrpSpPr>
        <p:grpSpPr>
          <a:xfrm>
            <a:off x="-1241887" y="368837"/>
            <a:ext cx="1550567" cy="1051320"/>
            <a:chOff x="-872012" y="2723887"/>
            <a:chExt cx="1550567" cy="1051320"/>
          </a:xfrm>
        </p:grpSpPr>
        <p:sp>
          <p:nvSpPr>
            <p:cNvPr id="487" name="Google Shape;487;p15"/>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8" name="Google Shape;488;p15"/>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9" name="Google Shape;489;p15"/>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0" name="Google Shape;490;p15"/>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1" name="Google Shape;491;p15"/>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2" name="Google Shape;492;p15"/>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3" name="Google Shape;493;p15"/>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4" name="Google Shape;494;p15"/>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5" name="Google Shape;495;p15"/>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6" name="Google Shape;496;p15"/>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7" name="Google Shape;497;p15"/>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8" name="Google Shape;498;p15"/>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9" name="Google Shape;499;p15"/>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00" name="Google Shape;500;p15"/>
          <p:cNvGrpSpPr/>
          <p:nvPr/>
        </p:nvGrpSpPr>
        <p:grpSpPr>
          <a:xfrm flipH="1">
            <a:off x="-1081345" y="113250"/>
            <a:ext cx="1629907" cy="509054"/>
            <a:chOff x="5401930" y="789587"/>
            <a:chExt cx="1629907" cy="509054"/>
          </a:xfrm>
        </p:grpSpPr>
        <p:sp>
          <p:nvSpPr>
            <p:cNvPr id="501" name="Google Shape;501;p15"/>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2" name="Google Shape;502;p15"/>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03" name="Google Shape;503;p15"/>
          <p:cNvGrpSpPr/>
          <p:nvPr/>
        </p:nvGrpSpPr>
        <p:grpSpPr>
          <a:xfrm>
            <a:off x="7816037" y="4031738"/>
            <a:ext cx="1922275" cy="1637403"/>
            <a:chOff x="7816037" y="3726938"/>
            <a:chExt cx="1922275" cy="1637403"/>
          </a:xfrm>
        </p:grpSpPr>
        <p:grpSp>
          <p:nvGrpSpPr>
            <p:cNvPr id="504" name="Google Shape;504;p15"/>
            <p:cNvGrpSpPr/>
            <p:nvPr/>
          </p:nvGrpSpPr>
          <p:grpSpPr>
            <a:xfrm>
              <a:off x="8672408" y="4604012"/>
              <a:ext cx="521107" cy="335256"/>
              <a:chOff x="9601058" y="4286612"/>
              <a:chExt cx="521107" cy="335256"/>
            </a:xfrm>
          </p:grpSpPr>
          <p:sp>
            <p:nvSpPr>
              <p:cNvPr id="505" name="Google Shape;505;p15"/>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06" name="Google Shape;506;p15"/>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07" name="Google Shape;507;p15"/>
            <p:cNvGrpSpPr/>
            <p:nvPr/>
          </p:nvGrpSpPr>
          <p:grpSpPr>
            <a:xfrm>
              <a:off x="8672411" y="3726938"/>
              <a:ext cx="1065901" cy="619495"/>
              <a:chOff x="-192639" y="64613"/>
              <a:chExt cx="1065901" cy="619495"/>
            </a:xfrm>
          </p:grpSpPr>
          <p:sp>
            <p:nvSpPr>
              <p:cNvPr id="508" name="Google Shape;508;p1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9" name="Google Shape;509;p1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0" name="Google Shape;510;p1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1" name="Google Shape;511;p1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2" name="Google Shape;512;p1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3" name="Google Shape;513;p1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4" name="Google Shape;514;p1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15" name="Google Shape;515;p15"/>
            <p:cNvSpPr/>
            <p:nvPr/>
          </p:nvSpPr>
          <p:spPr>
            <a:xfrm>
              <a:off x="7816037" y="45571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16"/>
        <p:cNvGrpSpPr/>
        <p:nvPr/>
      </p:nvGrpSpPr>
      <p:grpSpPr>
        <a:xfrm>
          <a:off x="0" y="0"/>
          <a:ext cx="0" cy="0"/>
          <a:chOff x="0" y="0"/>
          <a:chExt cx="0" cy="0"/>
        </a:xfrm>
      </p:grpSpPr>
      <p:sp>
        <p:nvSpPr>
          <p:cNvPr id="517" name="Google Shape;51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18" name="Google Shape;518;p16"/>
          <p:cNvSpPr txBox="1">
            <a:spLocks noGrp="1"/>
          </p:cNvSpPr>
          <p:nvPr>
            <p:ph type="subTitle" idx="1"/>
          </p:nvPr>
        </p:nvSpPr>
        <p:spPr>
          <a:xfrm>
            <a:off x="713225"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9" name="Google Shape;519;p16"/>
          <p:cNvSpPr txBox="1">
            <a:spLocks noGrp="1"/>
          </p:cNvSpPr>
          <p:nvPr>
            <p:ph type="subTitle" idx="2"/>
          </p:nvPr>
        </p:nvSpPr>
        <p:spPr>
          <a:xfrm>
            <a:off x="3345334"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0" name="Google Shape;520;p16"/>
          <p:cNvSpPr txBox="1">
            <a:spLocks noGrp="1"/>
          </p:cNvSpPr>
          <p:nvPr>
            <p:ph type="subTitle" idx="3"/>
          </p:nvPr>
        </p:nvSpPr>
        <p:spPr>
          <a:xfrm>
            <a:off x="5977452" y="3113225"/>
            <a:ext cx="2453400" cy="141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1" name="Google Shape;521;p16"/>
          <p:cNvSpPr txBox="1">
            <a:spLocks noGrp="1"/>
          </p:cNvSpPr>
          <p:nvPr>
            <p:ph type="subTitle" idx="4"/>
          </p:nvPr>
        </p:nvSpPr>
        <p:spPr>
          <a:xfrm>
            <a:off x="713225"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22" name="Google Shape;522;p16"/>
          <p:cNvSpPr txBox="1">
            <a:spLocks noGrp="1"/>
          </p:cNvSpPr>
          <p:nvPr>
            <p:ph type="subTitle" idx="5"/>
          </p:nvPr>
        </p:nvSpPr>
        <p:spPr>
          <a:xfrm>
            <a:off x="3345339"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23" name="Google Shape;523;p16"/>
          <p:cNvSpPr txBox="1">
            <a:spLocks noGrp="1"/>
          </p:cNvSpPr>
          <p:nvPr>
            <p:ph type="subTitle" idx="6"/>
          </p:nvPr>
        </p:nvSpPr>
        <p:spPr>
          <a:xfrm>
            <a:off x="5977452" y="2694750"/>
            <a:ext cx="2453400" cy="477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524" name="Google Shape;524;p16"/>
          <p:cNvGrpSpPr/>
          <p:nvPr/>
        </p:nvGrpSpPr>
        <p:grpSpPr>
          <a:xfrm>
            <a:off x="8672408" y="4756412"/>
            <a:ext cx="521107" cy="335256"/>
            <a:chOff x="9601058" y="4286612"/>
            <a:chExt cx="521107" cy="335256"/>
          </a:xfrm>
        </p:grpSpPr>
        <p:sp>
          <p:nvSpPr>
            <p:cNvPr id="525" name="Google Shape;525;p16"/>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6" name="Google Shape;526;p16"/>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27" name="Google Shape;527;p16"/>
          <p:cNvGrpSpPr/>
          <p:nvPr/>
        </p:nvGrpSpPr>
        <p:grpSpPr>
          <a:xfrm>
            <a:off x="-1105181" y="273787"/>
            <a:ext cx="10843493" cy="4225046"/>
            <a:chOff x="-1105181" y="273787"/>
            <a:chExt cx="10843493" cy="4225046"/>
          </a:xfrm>
        </p:grpSpPr>
        <p:grpSp>
          <p:nvGrpSpPr>
            <p:cNvPr id="528" name="Google Shape;528;p16"/>
            <p:cNvGrpSpPr/>
            <p:nvPr/>
          </p:nvGrpSpPr>
          <p:grpSpPr>
            <a:xfrm>
              <a:off x="-1105181" y="1488834"/>
              <a:ext cx="1754642" cy="717886"/>
              <a:chOff x="-1340531" y="3895472"/>
              <a:chExt cx="1754642" cy="717886"/>
            </a:xfrm>
          </p:grpSpPr>
          <p:sp>
            <p:nvSpPr>
              <p:cNvPr id="529" name="Google Shape;529;p16"/>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16"/>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16"/>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16"/>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16"/>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4" name="Google Shape;534;p16"/>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5" name="Google Shape;535;p16"/>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6" name="Google Shape;536;p16"/>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7" name="Google Shape;537;p16"/>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8" name="Google Shape;538;p16"/>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9" name="Google Shape;539;p16"/>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0" name="Google Shape;540;p16"/>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41" name="Google Shape;541;p16"/>
            <p:cNvGrpSpPr/>
            <p:nvPr/>
          </p:nvGrpSpPr>
          <p:grpSpPr>
            <a:xfrm>
              <a:off x="-645612" y="273787"/>
              <a:ext cx="1550567" cy="1051320"/>
              <a:chOff x="-872012" y="2723887"/>
              <a:chExt cx="1550567" cy="1051320"/>
            </a:xfrm>
          </p:grpSpPr>
          <p:sp>
            <p:nvSpPr>
              <p:cNvPr id="542" name="Google Shape;542;p16"/>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3" name="Google Shape;543;p16"/>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4" name="Google Shape;544;p16"/>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5" name="Google Shape;545;p16"/>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6" name="Google Shape;546;p16"/>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7" name="Google Shape;547;p16"/>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8" name="Google Shape;548;p16"/>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49" name="Google Shape;549;p16"/>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0" name="Google Shape;550;p16"/>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1" name="Google Shape;551;p16"/>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2" name="Google Shape;552;p16"/>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3" name="Google Shape;553;p16"/>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4" name="Google Shape;554;p16"/>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55" name="Google Shape;555;p16"/>
            <p:cNvGrpSpPr/>
            <p:nvPr/>
          </p:nvGrpSpPr>
          <p:grpSpPr>
            <a:xfrm>
              <a:off x="8672411" y="3879338"/>
              <a:ext cx="1065901" cy="619495"/>
              <a:chOff x="-192639" y="64613"/>
              <a:chExt cx="1065901" cy="619495"/>
            </a:xfrm>
          </p:grpSpPr>
          <p:sp>
            <p:nvSpPr>
              <p:cNvPr id="556" name="Google Shape;556;p16"/>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7" name="Google Shape;557;p16"/>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16"/>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9" name="Google Shape;559;p16"/>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0" name="Google Shape;560;p16"/>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1" name="Google Shape;561;p16"/>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2" name="Google Shape;562;p16"/>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563" name="Google Shape;563;p16"/>
          <p:cNvGrpSpPr/>
          <p:nvPr/>
        </p:nvGrpSpPr>
        <p:grpSpPr>
          <a:xfrm>
            <a:off x="-190973" y="-451649"/>
            <a:ext cx="9632271" cy="5968389"/>
            <a:chOff x="-190973" y="-451649"/>
            <a:chExt cx="9632271" cy="5968389"/>
          </a:xfrm>
        </p:grpSpPr>
        <p:grpSp>
          <p:nvGrpSpPr>
            <p:cNvPr id="564" name="Google Shape;564;p16"/>
            <p:cNvGrpSpPr/>
            <p:nvPr/>
          </p:nvGrpSpPr>
          <p:grpSpPr>
            <a:xfrm>
              <a:off x="-190973" y="2491125"/>
              <a:ext cx="453184" cy="454844"/>
              <a:chOff x="1031102" y="400625"/>
              <a:chExt cx="453184" cy="454844"/>
            </a:xfrm>
          </p:grpSpPr>
          <p:sp>
            <p:nvSpPr>
              <p:cNvPr id="565" name="Google Shape;565;p16"/>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6" name="Google Shape;566;p16"/>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7" name="Google Shape;567;p16"/>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68" name="Google Shape;568;p16"/>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69" name="Google Shape;569;p16"/>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0" name="Google Shape;570;p16"/>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71"/>
        <p:cNvGrpSpPr/>
        <p:nvPr/>
      </p:nvGrpSpPr>
      <p:grpSpPr>
        <a:xfrm>
          <a:off x="0" y="0"/>
          <a:ext cx="0" cy="0"/>
          <a:chOff x="0" y="0"/>
          <a:chExt cx="0" cy="0"/>
        </a:xfrm>
      </p:grpSpPr>
      <p:sp>
        <p:nvSpPr>
          <p:cNvPr id="572" name="Google Shape;57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73" name="Google Shape;573;p17"/>
          <p:cNvSpPr txBox="1">
            <a:spLocks noGrp="1"/>
          </p:cNvSpPr>
          <p:nvPr>
            <p:ph type="subTitle" idx="1"/>
          </p:nvPr>
        </p:nvSpPr>
        <p:spPr>
          <a:xfrm>
            <a:off x="1710425" y="195845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4" name="Google Shape;574;p17"/>
          <p:cNvSpPr txBox="1">
            <a:spLocks noGrp="1"/>
          </p:cNvSpPr>
          <p:nvPr>
            <p:ph type="subTitle" idx="2"/>
          </p:nvPr>
        </p:nvSpPr>
        <p:spPr>
          <a:xfrm>
            <a:off x="5696152" y="195845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5" name="Google Shape;575;p17"/>
          <p:cNvSpPr txBox="1">
            <a:spLocks noGrp="1"/>
          </p:cNvSpPr>
          <p:nvPr>
            <p:ph type="subTitle" idx="3"/>
          </p:nvPr>
        </p:nvSpPr>
        <p:spPr>
          <a:xfrm>
            <a:off x="1710425" y="356530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6" name="Google Shape;576;p17"/>
          <p:cNvSpPr txBox="1">
            <a:spLocks noGrp="1"/>
          </p:cNvSpPr>
          <p:nvPr>
            <p:ph type="subTitle" idx="4"/>
          </p:nvPr>
        </p:nvSpPr>
        <p:spPr>
          <a:xfrm>
            <a:off x="5696152" y="3565300"/>
            <a:ext cx="27366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77" name="Google Shape;577;p17"/>
          <p:cNvSpPr txBox="1">
            <a:spLocks noGrp="1"/>
          </p:cNvSpPr>
          <p:nvPr>
            <p:ph type="subTitle" idx="5"/>
          </p:nvPr>
        </p:nvSpPr>
        <p:spPr>
          <a:xfrm>
            <a:off x="1710426" y="1649250"/>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78" name="Google Shape;578;p17"/>
          <p:cNvSpPr txBox="1">
            <a:spLocks noGrp="1"/>
          </p:cNvSpPr>
          <p:nvPr>
            <p:ph type="subTitle" idx="6"/>
          </p:nvPr>
        </p:nvSpPr>
        <p:spPr>
          <a:xfrm>
            <a:off x="1710426" y="3256125"/>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79" name="Google Shape;579;p17"/>
          <p:cNvSpPr txBox="1">
            <a:spLocks noGrp="1"/>
          </p:cNvSpPr>
          <p:nvPr>
            <p:ph type="subTitle" idx="7"/>
          </p:nvPr>
        </p:nvSpPr>
        <p:spPr>
          <a:xfrm>
            <a:off x="5696127" y="1649250"/>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580" name="Google Shape;580;p17"/>
          <p:cNvSpPr txBox="1">
            <a:spLocks noGrp="1"/>
          </p:cNvSpPr>
          <p:nvPr>
            <p:ph type="subTitle" idx="8"/>
          </p:nvPr>
        </p:nvSpPr>
        <p:spPr>
          <a:xfrm>
            <a:off x="5696127" y="3256125"/>
            <a:ext cx="2736600" cy="420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581" name="Google Shape;581;p17"/>
          <p:cNvGrpSpPr/>
          <p:nvPr/>
        </p:nvGrpSpPr>
        <p:grpSpPr>
          <a:xfrm>
            <a:off x="8685438" y="257187"/>
            <a:ext cx="1864286" cy="2073133"/>
            <a:chOff x="8685438" y="257187"/>
            <a:chExt cx="1864286" cy="2073133"/>
          </a:xfrm>
        </p:grpSpPr>
        <p:grpSp>
          <p:nvGrpSpPr>
            <p:cNvPr id="582" name="Google Shape;582;p17"/>
            <p:cNvGrpSpPr/>
            <p:nvPr/>
          </p:nvGrpSpPr>
          <p:grpSpPr>
            <a:xfrm>
              <a:off x="8795082" y="1612434"/>
              <a:ext cx="1754642" cy="717886"/>
              <a:chOff x="-1340531" y="3895472"/>
              <a:chExt cx="1754642" cy="717886"/>
            </a:xfrm>
          </p:grpSpPr>
          <p:sp>
            <p:nvSpPr>
              <p:cNvPr id="583" name="Google Shape;583;p17"/>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4" name="Google Shape;584;p17"/>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5" name="Google Shape;585;p17"/>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6" name="Google Shape;586;p17"/>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7" name="Google Shape;587;p17"/>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8" name="Google Shape;588;p17"/>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9" name="Google Shape;589;p17"/>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0" name="Google Shape;590;p17"/>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1" name="Google Shape;591;p17"/>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2" name="Google Shape;592;p17"/>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3" name="Google Shape;593;p17"/>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4" name="Google Shape;594;p17"/>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595" name="Google Shape;595;p17"/>
            <p:cNvGrpSpPr/>
            <p:nvPr/>
          </p:nvGrpSpPr>
          <p:grpSpPr>
            <a:xfrm>
              <a:off x="8685438" y="257187"/>
              <a:ext cx="1550567" cy="1051320"/>
              <a:chOff x="-872012" y="2723887"/>
              <a:chExt cx="1550567" cy="1051320"/>
            </a:xfrm>
          </p:grpSpPr>
          <p:sp>
            <p:nvSpPr>
              <p:cNvPr id="596" name="Google Shape;596;p17"/>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7" name="Google Shape;597;p17"/>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8" name="Google Shape;598;p17"/>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9" name="Google Shape;599;p17"/>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0" name="Google Shape;600;p17"/>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1" name="Google Shape;601;p17"/>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2" name="Google Shape;602;p17"/>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3" name="Google Shape;603;p17"/>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4" name="Google Shape;604;p17"/>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5" name="Google Shape;605;p17"/>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6" name="Google Shape;606;p17"/>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7" name="Google Shape;607;p17"/>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08" name="Google Shape;608;p17"/>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09" name="Google Shape;609;p17"/>
          <p:cNvGrpSpPr/>
          <p:nvPr/>
        </p:nvGrpSpPr>
        <p:grpSpPr>
          <a:xfrm>
            <a:off x="-110481" y="-179977"/>
            <a:ext cx="8691573" cy="5474520"/>
            <a:chOff x="-110481" y="-179977"/>
            <a:chExt cx="8691573" cy="5474520"/>
          </a:xfrm>
        </p:grpSpPr>
        <p:grpSp>
          <p:nvGrpSpPr>
            <p:cNvPr id="610" name="Google Shape;610;p17"/>
            <p:cNvGrpSpPr/>
            <p:nvPr/>
          </p:nvGrpSpPr>
          <p:grpSpPr>
            <a:xfrm rot="5400000">
              <a:off x="8057254" y="43225"/>
              <a:ext cx="747041" cy="300637"/>
              <a:chOff x="7676966" y="144400"/>
              <a:chExt cx="747041" cy="300637"/>
            </a:xfrm>
          </p:grpSpPr>
          <p:sp>
            <p:nvSpPr>
              <p:cNvPr id="611" name="Google Shape;611;p17"/>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2" name="Google Shape;612;p17"/>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13" name="Google Shape;613;p17"/>
            <p:cNvGrpSpPr/>
            <p:nvPr/>
          </p:nvGrpSpPr>
          <p:grpSpPr>
            <a:xfrm>
              <a:off x="-110481" y="4410851"/>
              <a:ext cx="728821" cy="883693"/>
              <a:chOff x="-110481" y="4410851"/>
              <a:chExt cx="728821" cy="883693"/>
            </a:xfrm>
          </p:grpSpPr>
          <p:grpSp>
            <p:nvGrpSpPr>
              <p:cNvPr id="614" name="Google Shape;614;p17"/>
              <p:cNvGrpSpPr/>
              <p:nvPr/>
            </p:nvGrpSpPr>
            <p:grpSpPr>
              <a:xfrm flipH="1">
                <a:off x="-110481" y="4959287"/>
                <a:ext cx="521107" cy="335256"/>
                <a:chOff x="488808" y="2271112"/>
                <a:chExt cx="521107" cy="335256"/>
              </a:xfrm>
            </p:grpSpPr>
            <p:sp>
              <p:nvSpPr>
                <p:cNvPr id="615" name="Google Shape;615;p17"/>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6" name="Google Shape;616;p17"/>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17" name="Google Shape;617;p17"/>
              <p:cNvSpPr/>
              <p:nvPr/>
            </p:nvSpPr>
            <p:spPr>
              <a:xfrm flipH="1">
                <a:off x="170115" y="4410851"/>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8" name="Google Shape;618;p17"/>
              <p:cNvSpPr/>
              <p:nvPr/>
            </p:nvSpPr>
            <p:spPr>
              <a:xfrm flipH="1">
                <a:off x="310413" y="458941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19" name="Google Shape;619;p17"/>
              <p:cNvSpPr/>
              <p:nvPr/>
            </p:nvSpPr>
            <p:spPr>
              <a:xfrm flipH="1">
                <a:off x="310413" y="462949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0" name="Google Shape;620;p17"/>
              <p:cNvSpPr/>
              <p:nvPr/>
            </p:nvSpPr>
            <p:spPr>
              <a:xfrm flipH="1">
                <a:off x="310413" y="466958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21" name="Google Shape;621;p17"/>
          <p:cNvGrpSpPr/>
          <p:nvPr/>
        </p:nvGrpSpPr>
        <p:grpSpPr>
          <a:xfrm rot="4500040">
            <a:off x="-41687" y="313978"/>
            <a:ext cx="862723" cy="686639"/>
            <a:chOff x="163587" y="135917"/>
            <a:chExt cx="862749" cy="686659"/>
          </a:xfrm>
        </p:grpSpPr>
        <p:sp>
          <p:nvSpPr>
            <p:cNvPr id="622" name="Google Shape;622;p17"/>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23" name="Google Shape;623;p17"/>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24"/>
        <p:cNvGrpSpPr/>
        <p:nvPr/>
      </p:nvGrpSpPr>
      <p:grpSpPr>
        <a:xfrm>
          <a:off x="0" y="0"/>
          <a:ext cx="0" cy="0"/>
          <a:chOff x="0" y="0"/>
          <a:chExt cx="0" cy="0"/>
        </a:xfrm>
      </p:grpSpPr>
      <p:sp>
        <p:nvSpPr>
          <p:cNvPr id="625" name="Google Shape;625;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6" name="Google Shape;626;p18"/>
          <p:cNvSpPr txBox="1">
            <a:spLocks noGrp="1"/>
          </p:cNvSpPr>
          <p:nvPr>
            <p:ph type="subTitle" idx="1"/>
          </p:nvPr>
        </p:nvSpPr>
        <p:spPr>
          <a:xfrm>
            <a:off x="725756" y="171015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18"/>
          <p:cNvSpPr txBox="1">
            <a:spLocks noGrp="1"/>
          </p:cNvSpPr>
          <p:nvPr>
            <p:ph type="subTitle" idx="2"/>
          </p:nvPr>
        </p:nvSpPr>
        <p:spPr>
          <a:xfrm>
            <a:off x="3579000"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18"/>
          <p:cNvSpPr txBox="1">
            <a:spLocks noGrp="1"/>
          </p:cNvSpPr>
          <p:nvPr>
            <p:ph type="subTitle" idx="3"/>
          </p:nvPr>
        </p:nvSpPr>
        <p:spPr>
          <a:xfrm>
            <a:off x="725756"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9" name="Google Shape;629;p18"/>
          <p:cNvSpPr txBox="1">
            <a:spLocks noGrp="1"/>
          </p:cNvSpPr>
          <p:nvPr>
            <p:ph type="subTitle" idx="4"/>
          </p:nvPr>
        </p:nvSpPr>
        <p:spPr>
          <a:xfrm>
            <a:off x="3579000"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18"/>
          <p:cNvSpPr txBox="1">
            <a:spLocks noGrp="1"/>
          </p:cNvSpPr>
          <p:nvPr>
            <p:ph type="subTitle" idx="5"/>
          </p:nvPr>
        </p:nvSpPr>
        <p:spPr>
          <a:xfrm>
            <a:off x="6432244" y="1710161"/>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1" name="Google Shape;631;p18"/>
          <p:cNvSpPr txBox="1">
            <a:spLocks noGrp="1"/>
          </p:cNvSpPr>
          <p:nvPr>
            <p:ph type="subTitle" idx="6"/>
          </p:nvPr>
        </p:nvSpPr>
        <p:spPr>
          <a:xfrm>
            <a:off x="6432244" y="3498800"/>
            <a:ext cx="1986000" cy="110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2" name="Google Shape;632;p18"/>
          <p:cNvSpPr txBox="1">
            <a:spLocks noGrp="1"/>
          </p:cNvSpPr>
          <p:nvPr>
            <p:ph type="subTitle" idx="7"/>
          </p:nvPr>
        </p:nvSpPr>
        <p:spPr>
          <a:xfrm>
            <a:off x="729656" y="1136475"/>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3" name="Google Shape;633;p18"/>
          <p:cNvSpPr txBox="1">
            <a:spLocks noGrp="1"/>
          </p:cNvSpPr>
          <p:nvPr>
            <p:ph type="subTitle" idx="8"/>
          </p:nvPr>
        </p:nvSpPr>
        <p:spPr>
          <a:xfrm>
            <a:off x="3582900" y="1136484"/>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4" name="Google Shape;634;p18"/>
          <p:cNvSpPr txBox="1">
            <a:spLocks noGrp="1"/>
          </p:cNvSpPr>
          <p:nvPr>
            <p:ph type="subTitle" idx="9"/>
          </p:nvPr>
        </p:nvSpPr>
        <p:spPr>
          <a:xfrm>
            <a:off x="6436144" y="1136484"/>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5" name="Google Shape;635;p18"/>
          <p:cNvSpPr txBox="1">
            <a:spLocks noGrp="1"/>
          </p:cNvSpPr>
          <p:nvPr>
            <p:ph type="subTitle" idx="13"/>
          </p:nvPr>
        </p:nvSpPr>
        <p:spPr>
          <a:xfrm>
            <a:off x="725756" y="2922000"/>
            <a:ext cx="19860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6" name="Google Shape;636;p18"/>
          <p:cNvSpPr txBox="1">
            <a:spLocks noGrp="1"/>
          </p:cNvSpPr>
          <p:nvPr>
            <p:ph type="subTitle" idx="14"/>
          </p:nvPr>
        </p:nvSpPr>
        <p:spPr>
          <a:xfrm>
            <a:off x="3582900" y="2922000"/>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637" name="Google Shape;637;p18"/>
          <p:cNvSpPr txBox="1">
            <a:spLocks noGrp="1"/>
          </p:cNvSpPr>
          <p:nvPr>
            <p:ph type="subTitle" idx="15"/>
          </p:nvPr>
        </p:nvSpPr>
        <p:spPr>
          <a:xfrm>
            <a:off x="6436144" y="2922000"/>
            <a:ext cx="1978200" cy="653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638" name="Google Shape;638;p18"/>
          <p:cNvGrpSpPr/>
          <p:nvPr/>
        </p:nvGrpSpPr>
        <p:grpSpPr>
          <a:xfrm>
            <a:off x="-467813" y="917813"/>
            <a:ext cx="9747761" cy="3844264"/>
            <a:chOff x="-467813" y="917813"/>
            <a:chExt cx="9747761" cy="3844264"/>
          </a:xfrm>
        </p:grpSpPr>
        <p:sp>
          <p:nvSpPr>
            <p:cNvPr id="639" name="Google Shape;639;p18"/>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40" name="Google Shape;640;p18"/>
            <p:cNvGrpSpPr/>
            <p:nvPr/>
          </p:nvGrpSpPr>
          <p:grpSpPr>
            <a:xfrm>
              <a:off x="8862698" y="4022921"/>
              <a:ext cx="417250" cy="417248"/>
              <a:chOff x="8892173" y="3448146"/>
              <a:chExt cx="417250" cy="417248"/>
            </a:xfrm>
          </p:grpSpPr>
          <p:sp>
            <p:nvSpPr>
              <p:cNvPr id="641" name="Google Shape;641;p18"/>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2" name="Google Shape;642;p18"/>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643" name="Google Shape;643;p18"/>
            <p:cNvSpPr/>
            <p:nvPr/>
          </p:nvSpPr>
          <p:spPr>
            <a:xfrm>
              <a:off x="-411527" y="3865401"/>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44" name="Google Shape;644;p18"/>
          <p:cNvGrpSpPr/>
          <p:nvPr/>
        </p:nvGrpSpPr>
        <p:grpSpPr>
          <a:xfrm>
            <a:off x="-187189" y="139313"/>
            <a:ext cx="10554863" cy="1424632"/>
            <a:chOff x="-187189" y="139313"/>
            <a:chExt cx="10554863" cy="1424632"/>
          </a:xfrm>
        </p:grpSpPr>
        <p:grpSp>
          <p:nvGrpSpPr>
            <p:cNvPr id="645" name="Google Shape;645;p18"/>
            <p:cNvGrpSpPr/>
            <p:nvPr/>
          </p:nvGrpSpPr>
          <p:grpSpPr>
            <a:xfrm>
              <a:off x="-187189" y="139313"/>
              <a:ext cx="1065901" cy="619495"/>
              <a:chOff x="-192639" y="64613"/>
              <a:chExt cx="1065901" cy="619495"/>
            </a:xfrm>
          </p:grpSpPr>
          <p:sp>
            <p:nvSpPr>
              <p:cNvPr id="646" name="Google Shape;646;p18"/>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47;p18"/>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48;p18"/>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49;p18"/>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0" name="Google Shape;650;p18"/>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1" name="Google Shape;651;p18"/>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18"/>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53" name="Google Shape;653;p18"/>
            <p:cNvGrpSpPr/>
            <p:nvPr/>
          </p:nvGrpSpPr>
          <p:grpSpPr>
            <a:xfrm>
              <a:off x="8613032" y="846059"/>
              <a:ext cx="1754642" cy="717886"/>
              <a:chOff x="-1340531" y="3895472"/>
              <a:chExt cx="1754642" cy="717886"/>
            </a:xfrm>
          </p:grpSpPr>
          <p:sp>
            <p:nvSpPr>
              <p:cNvPr id="654" name="Google Shape;654;p18"/>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5" name="Google Shape;655;p18"/>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6" name="Google Shape;656;p18"/>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18"/>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18"/>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18"/>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18"/>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18"/>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18"/>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63;p18"/>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4" name="Google Shape;664;p18"/>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18"/>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666" name="Google Shape;666;p18"/>
          <p:cNvGrpSpPr/>
          <p:nvPr/>
        </p:nvGrpSpPr>
        <p:grpSpPr>
          <a:xfrm>
            <a:off x="-373317" y="-11"/>
            <a:ext cx="9420579" cy="5164678"/>
            <a:chOff x="-373317" y="-11"/>
            <a:chExt cx="9420579" cy="5164678"/>
          </a:xfrm>
        </p:grpSpPr>
        <p:sp>
          <p:nvSpPr>
            <p:cNvPr id="667" name="Google Shape;667;p18"/>
            <p:cNvSpPr/>
            <p:nvPr/>
          </p:nvSpPr>
          <p:spPr>
            <a:xfrm flipH="1">
              <a:off x="8430775" y="4491593"/>
              <a:ext cx="616486" cy="673073"/>
            </a:xfrm>
            <a:custGeom>
              <a:avLst/>
              <a:gdLst/>
              <a:ahLst/>
              <a:cxnLst/>
              <a:rect l="l" t="t" r="r" b="b"/>
              <a:pathLst>
                <a:path w="414" h="452" extrusionOk="0">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68" name="Google Shape;668;p18"/>
            <p:cNvGrpSpPr/>
            <p:nvPr/>
          </p:nvGrpSpPr>
          <p:grpSpPr>
            <a:xfrm rot="-5400000">
              <a:off x="8328274" y="125817"/>
              <a:ext cx="525651" cy="273994"/>
              <a:chOff x="8719660" y="4363531"/>
              <a:chExt cx="525651" cy="273994"/>
            </a:xfrm>
          </p:grpSpPr>
          <p:sp>
            <p:nvSpPr>
              <p:cNvPr id="669" name="Google Shape;669;p18"/>
              <p:cNvSpPr/>
              <p:nvPr/>
            </p:nvSpPr>
            <p:spPr>
              <a:xfrm flipH="1">
                <a:off x="8719660" y="4363531"/>
                <a:ext cx="52118" cy="55097"/>
              </a:xfrm>
              <a:custGeom>
                <a:avLst/>
                <a:gdLst/>
                <a:ahLst/>
                <a:cxnLst/>
                <a:rect l="l" t="t" r="r" b="b"/>
                <a:pathLst>
                  <a:path w="35" h="37" extrusionOk="0">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0" name="Google Shape;670;p18"/>
              <p:cNvSpPr/>
              <p:nvPr/>
            </p:nvSpPr>
            <p:spPr>
              <a:xfrm flipH="1">
                <a:off x="8750931" y="4385867"/>
                <a:ext cx="494380" cy="251658"/>
              </a:xfrm>
              <a:custGeom>
                <a:avLst/>
                <a:gdLst/>
                <a:ahLst/>
                <a:cxnLst/>
                <a:rect l="l" t="t" r="r" b="b"/>
                <a:pathLst>
                  <a:path w="332" h="169" extrusionOk="0">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71" name="Google Shape;671;p18"/>
            <p:cNvSpPr/>
            <p:nvPr/>
          </p:nvSpPr>
          <p:spPr>
            <a:xfrm>
              <a:off x="8651888" y="353353"/>
              <a:ext cx="372274" cy="372275"/>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672" name="Google Shape;672;p18"/>
            <p:cNvGrpSpPr/>
            <p:nvPr/>
          </p:nvGrpSpPr>
          <p:grpSpPr>
            <a:xfrm rot="10800000" flipH="1">
              <a:off x="-373317" y="3506457"/>
              <a:ext cx="747041" cy="300637"/>
              <a:chOff x="7676966" y="144400"/>
              <a:chExt cx="747041" cy="300637"/>
            </a:xfrm>
          </p:grpSpPr>
          <p:sp>
            <p:nvSpPr>
              <p:cNvPr id="673" name="Google Shape;673;p18"/>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4" name="Google Shape;674;p18"/>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75" name="Google Shape;675;p18"/>
            <p:cNvSpPr/>
            <p:nvPr/>
          </p:nvSpPr>
          <p:spPr>
            <a:xfrm>
              <a:off x="8753230" y="447248"/>
              <a:ext cx="160341" cy="176738"/>
            </a:xfrm>
            <a:custGeom>
              <a:avLst/>
              <a:gdLst/>
              <a:ahLst/>
              <a:cxnLst/>
              <a:rect l="l" t="t" r="r" b="b"/>
              <a:pathLst>
                <a:path w="88" h="97" extrusionOk="0">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76"/>
        <p:cNvGrpSpPr/>
        <p:nvPr/>
      </p:nvGrpSpPr>
      <p:grpSpPr>
        <a:xfrm>
          <a:off x="0" y="0"/>
          <a:ext cx="0" cy="0"/>
          <a:chOff x="0" y="0"/>
          <a:chExt cx="0" cy="0"/>
        </a:xfrm>
      </p:grpSpPr>
      <p:sp>
        <p:nvSpPr>
          <p:cNvPr id="677" name="Google Shape;677;p19"/>
          <p:cNvSpPr txBox="1">
            <a:spLocks noGrp="1"/>
          </p:cNvSpPr>
          <p:nvPr>
            <p:ph type="title" hasCustomPrompt="1"/>
          </p:nvPr>
        </p:nvSpPr>
        <p:spPr>
          <a:xfrm>
            <a:off x="4938163" y="2104955"/>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78" name="Google Shape;678;p19"/>
          <p:cNvSpPr txBox="1">
            <a:spLocks noGrp="1"/>
          </p:cNvSpPr>
          <p:nvPr>
            <p:ph type="subTitle" idx="1"/>
          </p:nvPr>
        </p:nvSpPr>
        <p:spPr>
          <a:xfrm>
            <a:off x="4938163" y="2727198"/>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679" name="Google Shape;679;p19"/>
          <p:cNvSpPr txBox="1">
            <a:spLocks noGrp="1"/>
          </p:cNvSpPr>
          <p:nvPr>
            <p:ph type="title" idx="2" hasCustomPrompt="1"/>
          </p:nvPr>
        </p:nvSpPr>
        <p:spPr>
          <a:xfrm>
            <a:off x="4938175" y="688431"/>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80" name="Google Shape;680;p19"/>
          <p:cNvSpPr txBox="1">
            <a:spLocks noGrp="1"/>
          </p:cNvSpPr>
          <p:nvPr>
            <p:ph type="subTitle" idx="3"/>
          </p:nvPr>
        </p:nvSpPr>
        <p:spPr>
          <a:xfrm>
            <a:off x="4938175" y="1310968"/>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681" name="Google Shape;681;p19"/>
          <p:cNvSpPr txBox="1">
            <a:spLocks noGrp="1"/>
          </p:cNvSpPr>
          <p:nvPr>
            <p:ph type="title" idx="4" hasCustomPrompt="1"/>
          </p:nvPr>
        </p:nvSpPr>
        <p:spPr>
          <a:xfrm>
            <a:off x="4938163" y="3521192"/>
            <a:ext cx="3492600" cy="640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800" b="1">
                <a:solidFill>
                  <a:schemeClr val="dk2"/>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82" name="Google Shape;682;p19"/>
          <p:cNvSpPr txBox="1">
            <a:spLocks noGrp="1"/>
          </p:cNvSpPr>
          <p:nvPr>
            <p:ph type="subTitle" idx="5"/>
          </p:nvPr>
        </p:nvSpPr>
        <p:spPr>
          <a:xfrm>
            <a:off x="4938163" y="4143435"/>
            <a:ext cx="3492600" cy="32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grpSp>
        <p:nvGrpSpPr>
          <p:cNvPr id="683" name="Google Shape;683;p19"/>
          <p:cNvGrpSpPr/>
          <p:nvPr/>
        </p:nvGrpSpPr>
        <p:grpSpPr>
          <a:xfrm>
            <a:off x="-272048" y="4561775"/>
            <a:ext cx="453184" cy="454844"/>
            <a:chOff x="1031102" y="400625"/>
            <a:chExt cx="453184" cy="454844"/>
          </a:xfrm>
        </p:grpSpPr>
        <p:sp>
          <p:nvSpPr>
            <p:cNvPr id="684" name="Google Shape;684;p19"/>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19"/>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6" name="Google Shape;686;p19"/>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7" name="Google Shape;687;p19"/>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88" name="Google Shape;688;p19"/>
          <p:cNvGrpSpPr/>
          <p:nvPr/>
        </p:nvGrpSpPr>
        <p:grpSpPr>
          <a:xfrm>
            <a:off x="-1363106" y="2337062"/>
            <a:ext cx="2010135" cy="1932933"/>
            <a:chOff x="-1363106" y="2337062"/>
            <a:chExt cx="2010135" cy="1932933"/>
          </a:xfrm>
        </p:grpSpPr>
        <p:grpSp>
          <p:nvGrpSpPr>
            <p:cNvPr id="689" name="Google Shape;689;p19"/>
            <p:cNvGrpSpPr/>
            <p:nvPr/>
          </p:nvGrpSpPr>
          <p:grpSpPr>
            <a:xfrm>
              <a:off x="-1363106" y="3552109"/>
              <a:ext cx="1754642" cy="717886"/>
              <a:chOff x="-1340531" y="3895472"/>
              <a:chExt cx="1754642" cy="717886"/>
            </a:xfrm>
          </p:grpSpPr>
          <p:sp>
            <p:nvSpPr>
              <p:cNvPr id="690" name="Google Shape;690;p19"/>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1" name="Google Shape;691;p19"/>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2" name="Google Shape;692;p19"/>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3" name="Google Shape;693;p19"/>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4" name="Google Shape;694;p19"/>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5" name="Google Shape;695;p19"/>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6" name="Google Shape;696;p19"/>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7" name="Google Shape;697;p19"/>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8" name="Google Shape;698;p19"/>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9" name="Google Shape;699;p19"/>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0" name="Google Shape;700;p19"/>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1" name="Google Shape;701;p19"/>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02" name="Google Shape;702;p19"/>
            <p:cNvGrpSpPr/>
            <p:nvPr/>
          </p:nvGrpSpPr>
          <p:grpSpPr>
            <a:xfrm>
              <a:off x="-903537" y="2337062"/>
              <a:ext cx="1550567" cy="1051320"/>
              <a:chOff x="-872012" y="2723887"/>
              <a:chExt cx="1550567" cy="1051320"/>
            </a:xfrm>
          </p:grpSpPr>
          <p:sp>
            <p:nvSpPr>
              <p:cNvPr id="703" name="Google Shape;703;p19"/>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4" name="Google Shape;704;p19"/>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5" name="Google Shape;705;p19"/>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6" name="Google Shape;706;p19"/>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7" name="Google Shape;707;p19"/>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8" name="Google Shape;708;p19"/>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9" name="Google Shape;709;p19"/>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0" name="Google Shape;710;p19"/>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1" name="Google Shape;711;p19"/>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2" name="Google Shape;712;p19"/>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3" name="Google Shape;713;p19"/>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4" name="Google Shape;714;p19"/>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19"/>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716"/>
        <p:cNvGrpSpPr/>
        <p:nvPr/>
      </p:nvGrpSpPr>
      <p:grpSpPr>
        <a:xfrm>
          <a:off x="0" y="0"/>
          <a:ext cx="0" cy="0"/>
          <a:chOff x="0" y="0"/>
          <a:chExt cx="0" cy="0"/>
        </a:xfrm>
      </p:grpSpPr>
      <p:sp>
        <p:nvSpPr>
          <p:cNvPr id="717" name="Google Shape;717;p20"/>
          <p:cNvSpPr txBox="1">
            <a:spLocks noGrp="1"/>
          </p:cNvSpPr>
          <p:nvPr>
            <p:ph type="title"/>
          </p:nvPr>
        </p:nvSpPr>
        <p:spPr>
          <a:xfrm>
            <a:off x="733463" y="976025"/>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8" name="Google Shape;718;p20"/>
          <p:cNvSpPr txBox="1">
            <a:spLocks noGrp="1"/>
          </p:cNvSpPr>
          <p:nvPr>
            <p:ph type="subTitle" idx="1"/>
          </p:nvPr>
        </p:nvSpPr>
        <p:spPr>
          <a:xfrm>
            <a:off x="733425" y="1820275"/>
            <a:ext cx="44481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19" name="Google Shape;719;p20"/>
          <p:cNvSpPr txBox="1"/>
          <p:nvPr/>
        </p:nvSpPr>
        <p:spPr>
          <a:xfrm>
            <a:off x="713225" y="3590775"/>
            <a:ext cx="4448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100" b="1">
                <a:solidFill>
                  <a:schemeClr val="dk1"/>
                </a:solidFill>
                <a:latin typeface="Roboto"/>
                <a:ea typeface="Roboto"/>
                <a:cs typeface="Roboto"/>
                <a:sym typeface="Roboto"/>
              </a:rPr>
              <a:t>CREDITS:</a:t>
            </a:r>
            <a:r>
              <a:rPr lang="en" sz="1100">
                <a:solidFill>
                  <a:schemeClr val="dk1"/>
                </a:solidFill>
                <a:latin typeface="Roboto"/>
                <a:ea typeface="Roboto"/>
                <a:cs typeface="Roboto"/>
                <a:sym typeface="Roboto"/>
              </a:rPr>
              <a:t> This presentation template was created by </a:t>
            </a:r>
            <a:r>
              <a:rPr lang="en" sz="1100" b="1" u="sng">
                <a:solidFill>
                  <a:schemeClr val="dk1"/>
                </a:solid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100">
                <a:solidFill>
                  <a:schemeClr val="dk1"/>
                </a:solidFill>
                <a:latin typeface="Roboto"/>
                <a:ea typeface="Roboto"/>
                <a:cs typeface="Roboto"/>
                <a:sym typeface="Roboto"/>
              </a:rPr>
              <a:t>, and includes icons by </a:t>
            </a:r>
            <a:r>
              <a:rPr lang="en" sz="1100" b="1" u="sng">
                <a:solidFill>
                  <a:schemeClr val="dk1"/>
                </a:solid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100">
                <a:solidFill>
                  <a:schemeClr val="dk1"/>
                </a:solidFill>
                <a:latin typeface="Roboto"/>
                <a:ea typeface="Roboto"/>
                <a:cs typeface="Roboto"/>
                <a:sym typeface="Roboto"/>
              </a:rPr>
              <a:t>, and infographics &amp; images by </a:t>
            </a:r>
            <a:r>
              <a:rPr lang="en" sz="1100" b="1" u="sng">
                <a:solidFill>
                  <a:schemeClr val="dk1"/>
                </a:solid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100" u="sng">
                <a:solidFill>
                  <a:schemeClr val="dk1"/>
                </a:solidFill>
                <a:latin typeface="Roboto"/>
                <a:ea typeface="Roboto"/>
                <a:cs typeface="Roboto"/>
                <a:sym typeface="Roboto"/>
              </a:rPr>
              <a:t> </a:t>
            </a:r>
            <a:endParaRPr sz="1100" b="1" u="sng">
              <a:solidFill>
                <a:schemeClr val="dk1"/>
              </a:solidFill>
              <a:latin typeface="Roboto"/>
              <a:ea typeface="Roboto"/>
              <a:cs typeface="Roboto"/>
              <a:sym typeface="Roboto"/>
            </a:endParaRPr>
          </a:p>
        </p:txBody>
      </p:sp>
      <p:grpSp>
        <p:nvGrpSpPr>
          <p:cNvPr id="720" name="Google Shape;720;p20"/>
          <p:cNvGrpSpPr/>
          <p:nvPr/>
        </p:nvGrpSpPr>
        <p:grpSpPr>
          <a:xfrm>
            <a:off x="-501553" y="-179987"/>
            <a:ext cx="9485819" cy="3497672"/>
            <a:chOff x="-501553" y="-179987"/>
            <a:chExt cx="9485819" cy="3497672"/>
          </a:xfrm>
        </p:grpSpPr>
        <p:grpSp>
          <p:nvGrpSpPr>
            <p:cNvPr id="721" name="Google Shape;721;p20"/>
            <p:cNvGrpSpPr/>
            <p:nvPr/>
          </p:nvGrpSpPr>
          <p:grpSpPr>
            <a:xfrm>
              <a:off x="-501553" y="-179987"/>
              <a:ext cx="1767651" cy="1127846"/>
              <a:chOff x="-501553" y="-179987"/>
              <a:chExt cx="1767651" cy="1127846"/>
            </a:xfrm>
          </p:grpSpPr>
          <p:sp>
            <p:nvSpPr>
              <p:cNvPr id="722" name="Google Shape;722;p20"/>
              <p:cNvSpPr/>
              <p:nvPr/>
            </p:nvSpPr>
            <p:spPr>
              <a:xfrm>
                <a:off x="-501553" y="-179987"/>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723" name="Google Shape;723;p20"/>
              <p:cNvGrpSpPr/>
              <p:nvPr/>
            </p:nvGrpSpPr>
            <p:grpSpPr>
              <a:xfrm>
                <a:off x="848848" y="-107879"/>
                <a:ext cx="417250" cy="417248"/>
                <a:chOff x="8892173" y="3448146"/>
                <a:chExt cx="417250" cy="417248"/>
              </a:xfrm>
            </p:grpSpPr>
            <p:sp>
              <p:nvSpPr>
                <p:cNvPr id="724" name="Google Shape;724;p20"/>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5" name="Google Shape;725;p20"/>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726" name="Google Shape;726;p20"/>
            <p:cNvSpPr/>
            <p:nvPr/>
          </p:nvSpPr>
          <p:spPr>
            <a:xfrm>
              <a:off x="8545569" y="2878986"/>
              <a:ext cx="438697" cy="438700"/>
            </a:xfrm>
            <a:custGeom>
              <a:avLst/>
              <a:gdLst/>
              <a:ahLst/>
              <a:cxnLst/>
              <a:rect l="l" t="t" r="r" b="b"/>
              <a:pathLst>
                <a:path w="409" h="409" extrusionOk="0">
                  <a:moveTo>
                    <a:pt x="117" y="60"/>
                  </a:moveTo>
                  <a:cubicBezTo>
                    <a:pt x="130" y="52"/>
                    <a:pt x="144" y="46"/>
                    <a:pt x="158" y="42"/>
                  </a:cubicBezTo>
                  <a:lnTo>
                    <a:pt x="166" y="1"/>
                  </a:lnTo>
                  <a:lnTo>
                    <a:pt x="235" y="0"/>
                  </a:lnTo>
                  <a:lnTo>
                    <a:pt x="245" y="40"/>
                  </a:lnTo>
                  <a:cubicBezTo>
                    <a:pt x="259" y="44"/>
                    <a:pt x="273" y="49"/>
                    <a:pt x="287" y="57"/>
                  </a:cubicBezTo>
                  <a:lnTo>
                    <a:pt x="321" y="34"/>
                  </a:lnTo>
                  <a:lnTo>
                    <a:pt x="371" y="82"/>
                  </a:lnTo>
                  <a:lnTo>
                    <a:pt x="349" y="117"/>
                  </a:lnTo>
                  <a:cubicBezTo>
                    <a:pt x="357" y="130"/>
                    <a:pt x="363" y="144"/>
                    <a:pt x="367" y="158"/>
                  </a:cubicBezTo>
                  <a:lnTo>
                    <a:pt x="408" y="167"/>
                  </a:lnTo>
                  <a:lnTo>
                    <a:pt x="409" y="236"/>
                  </a:lnTo>
                  <a:lnTo>
                    <a:pt x="369" y="245"/>
                  </a:lnTo>
                  <a:cubicBezTo>
                    <a:pt x="365" y="260"/>
                    <a:pt x="360" y="274"/>
                    <a:pt x="352" y="287"/>
                  </a:cubicBezTo>
                  <a:lnTo>
                    <a:pt x="375" y="322"/>
                  </a:lnTo>
                  <a:lnTo>
                    <a:pt x="327" y="371"/>
                  </a:lnTo>
                  <a:lnTo>
                    <a:pt x="292" y="350"/>
                  </a:lnTo>
                  <a:cubicBezTo>
                    <a:pt x="279" y="358"/>
                    <a:pt x="265" y="364"/>
                    <a:pt x="251" y="368"/>
                  </a:cubicBezTo>
                  <a:lnTo>
                    <a:pt x="242" y="408"/>
                  </a:lnTo>
                  <a:lnTo>
                    <a:pt x="173" y="409"/>
                  </a:lnTo>
                  <a:lnTo>
                    <a:pt x="164" y="369"/>
                  </a:lnTo>
                  <a:cubicBezTo>
                    <a:pt x="149" y="366"/>
                    <a:pt x="135" y="360"/>
                    <a:pt x="122" y="353"/>
                  </a:cubicBezTo>
                  <a:lnTo>
                    <a:pt x="87" y="375"/>
                  </a:lnTo>
                  <a:lnTo>
                    <a:pt x="38" y="328"/>
                  </a:lnTo>
                  <a:lnTo>
                    <a:pt x="59" y="292"/>
                  </a:lnTo>
                  <a:cubicBezTo>
                    <a:pt x="51" y="279"/>
                    <a:pt x="45" y="265"/>
                    <a:pt x="41" y="251"/>
                  </a:cubicBezTo>
                  <a:lnTo>
                    <a:pt x="1" y="243"/>
                  </a:lnTo>
                  <a:lnTo>
                    <a:pt x="0" y="174"/>
                  </a:lnTo>
                  <a:lnTo>
                    <a:pt x="40" y="164"/>
                  </a:lnTo>
                  <a:cubicBezTo>
                    <a:pt x="43" y="149"/>
                    <a:pt x="49" y="136"/>
                    <a:pt x="56" y="122"/>
                  </a:cubicBezTo>
                  <a:lnTo>
                    <a:pt x="34" y="88"/>
                  </a:lnTo>
                  <a:lnTo>
                    <a:pt x="81" y="38"/>
                  </a:lnTo>
                  <a:lnTo>
                    <a:pt x="117" y="60"/>
                  </a:lnTo>
                  <a:moveTo>
                    <a:pt x="153" y="151"/>
                  </a:moveTo>
                  <a:cubicBezTo>
                    <a:pt x="125" y="181"/>
                    <a:pt x="126" y="228"/>
                    <a:pt x="155" y="256"/>
                  </a:cubicBezTo>
                  <a:cubicBezTo>
                    <a:pt x="185" y="285"/>
                    <a:pt x="231" y="283"/>
                    <a:pt x="260" y="254"/>
                  </a:cubicBezTo>
                  <a:cubicBezTo>
                    <a:pt x="288" y="224"/>
                    <a:pt x="288" y="178"/>
                    <a:pt x="258" y="149"/>
                  </a:cubicBezTo>
                  <a:cubicBezTo>
                    <a:pt x="229" y="121"/>
                    <a:pt x="182" y="122"/>
                    <a:pt x="153" y="15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3"/>
        <p:cNvGrpSpPr/>
        <p:nvPr/>
      </p:nvGrpSpPr>
      <p:grpSpPr>
        <a:xfrm>
          <a:off x="0" y="0"/>
          <a:ext cx="0" cy="0"/>
          <a:chOff x="0" y="0"/>
          <a:chExt cx="0" cy="0"/>
        </a:xfrm>
      </p:grpSpPr>
      <p:sp>
        <p:nvSpPr>
          <p:cNvPr id="64" name="Google Shape;64;p3"/>
          <p:cNvSpPr txBox="1">
            <a:spLocks noGrp="1"/>
          </p:cNvSpPr>
          <p:nvPr>
            <p:ph type="title"/>
          </p:nvPr>
        </p:nvSpPr>
        <p:spPr>
          <a:xfrm>
            <a:off x="3989375" y="2571975"/>
            <a:ext cx="4383600" cy="8418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 name="Google Shape;65;p3"/>
          <p:cNvSpPr txBox="1">
            <a:spLocks noGrp="1"/>
          </p:cNvSpPr>
          <p:nvPr>
            <p:ph type="title" idx="2" hasCustomPrompt="1"/>
          </p:nvPr>
        </p:nvSpPr>
        <p:spPr>
          <a:xfrm>
            <a:off x="5642675" y="1454775"/>
            <a:ext cx="1077000" cy="962100"/>
          </a:xfrm>
          <a:prstGeom prst="rect">
            <a:avLst/>
          </a:prstGeom>
          <a:solidFill>
            <a:schemeClr val="dk2"/>
          </a:solidFill>
          <a:ln w="1524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b="1">
                <a:solidFill>
                  <a:schemeClr val="lt1"/>
                </a:solidFill>
                <a:latin typeface="Roboto"/>
                <a:ea typeface="Roboto"/>
                <a:cs typeface="Roboto"/>
                <a:sym typeface="Roboto"/>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66" name="Google Shape;66;p3"/>
          <p:cNvGrpSpPr/>
          <p:nvPr/>
        </p:nvGrpSpPr>
        <p:grpSpPr>
          <a:xfrm>
            <a:off x="-1105181" y="273787"/>
            <a:ext cx="2010135" cy="1932933"/>
            <a:chOff x="-1105181" y="273787"/>
            <a:chExt cx="2010135" cy="1932933"/>
          </a:xfrm>
        </p:grpSpPr>
        <p:grpSp>
          <p:nvGrpSpPr>
            <p:cNvPr id="67" name="Google Shape;67;p3"/>
            <p:cNvGrpSpPr/>
            <p:nvPr/>
          </p:nvGrpSpPr>
          <p:grpSpPr>
            <a:xfrm>
              <a:off x="-1105181" y="1488834"/>
              <a:ext cx="1754642" cy="717886"/>
              <a:chOff x="-1340531" y="3895472"/>
              <a:chExt cx="1754642" cy="717886"/>
            </a:xfrm>
          </p:grpSpPr>
          <p:sp>
            <p:nvSpPr>
              <p:cNvPr id="68" name="Google Shape;68;p3"/>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3"/>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 name="Google Shape;70;p3"/>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 name="Google Shape;71;p3"/>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 name="Google Shape;72;p3"/>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3"/>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 name="Google Shape;74;p3"/>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 name="Google Shape;75;p3"/>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 name="Google Shape;76;p3"/>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 name="Google Shape;77;p3"/>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 name="Google Shape;78;p3"/>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 name="Google Shape;79;p3"/>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80" name="Google Shape;80;p3"/>
            <p:cNvGrpSpPr/>
            <p:nvPr/>
          </p:nvGrpSpPr>
          <p:grpSpPr>
            <a:xfrm>
              <a:off x="-645612" y="273787"/>
              <a:ext cx="1550567" cy="1051320"/>
              <a:chOff x="-872012" y="2723887"/>
              <a:chExt cx="1550567" cy="1051320"/>
            </a:xfrm>
          </p:grpSpPr>
          <p:sp>
            <p:nvSpPr>
              <p:cNvPr id="81" name="Google Shape;81;p3"/>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 name="Google Shape;82;p3"/>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 name="Google Shape;83;p3"/>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 name="Google Shape;84;p3"/>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 name="Google Shape;85;p3"/>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 name="Google Shape;86;p3"/>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 name="Google Shape;87;p3"/>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 name="Google Shape;88;p3"/>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 name="Google Shape;89;p3"/>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 name="Google Shape;90;p3"/>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 name="Google Shape;91;p3"/>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 name="Google Shape;92;p3"/>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 name="Google Shape;93;p3"/>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94" name="Google Shape;94;p3"/>
          <p:cNvGrpSpPr/>
          <p:nvPr/>
        </p:nvGrpSpPr>
        <p:grpSpPr>
          <a:xfrm>
            <a:off x="-190973" y="2491125"/>
            <a:ext cx="4432548" cy="2947650"/>
            <a:chOff x="-190973" y="2491125"/>
            <a:chExt cx="4432548" cy="2947650"/>
          </a:xfrm>
        </p:grpSpPr>
        <p:grpSp>
          <p:nvGrpSpPr>
            <p:cNvPr id="95" name="Google Shape;95;p3"/>
            <p:cNvGrpSpPr/>
            <p:nvPr/>
          </p:nvGrpSpPr>
          <p:grpSpPr>
            <a:xfrm>
              <a:off x="-190973" y="2491125"/>
              <a:ext cx="453184" cy="454844"/>
              <a:chOff x="1031102" y="400625"/>
              <a:chExt cx="453184" cy="454844"/>
            </a:xfrm>
          </p:grpSpPr>
          <p:sp>
            <p:nvSpPr>
              <p:cNvPr id="96" name="Google Shape;96;p3"/>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 name="Google Shape;97;p3"/>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 name="Google Shape;98;p3"/>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 name="Google Shape;99;p3"/>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00" name="Google Shape;100;p3"/>
            <p:cNvSpPr/>
            <p:nvPr/>
          </p:nvSpPr>
          <p:spPr>
            <a:xfrm>
              <a:off x="3424847" y="4620388"/>
              <a:ext cx="816727" cy="818387"/>
            </a:xfrm>
            <a:custGeom>
              <a:avLst/>
              <a:gdLst/>
              <a:ahLst/>
              <a:cxnLst/>
              <a:rect l="l" t="t" r="r" b="b"/>
              <a:pathLst>
                <a:path w="492" h="493" extrusionOk="0">
                  <a:moveTo>
                    <a:pt x="92" y="112"/>
                  </a:moveTo>
                  <a:cubicBezTo>
                    <a:pt x="104" y="98"/>
                    <a:pt x="118" y="86"/>
                    <a:pt x="133" y="76"/>
                  </a:cubicBezTo>
                  <a:lnTo>
                    <a:pt x="128" y="26"/>
                  </a:lnTo>
                  <a:lnTo>
                    <a:pt x="206" y="0"/>
                  </a:lnTo>
                  <a:lnTo>
                    <a:pt x="233" y="42"/>
                  </a:lnTo>
                  <a:cubicBezTo>
                    <a:pt x="250" y="41"/>
                    <a:pt x="269" y="42"/>
                    <a:pt x="287" y="46"/>
                  </a:cubicBezTo>
                  <a:lnTo>
                    <a:pt x="318" y="7"/>
                  </a:lnTo>
                  <a:lnTo>
                    <a:pt x="393" y="44"/>
                  </a:lnTo>
                  <a:lnTo>
                    <a:pt x="381" y="92"/>
                  </a:lnTo>
                  <a:cubicBezTo>
                    <a:pt x="395" y="104"/>
                    <a:pt x="407" y="118"/>
                    <a:pt x="416" y="133"/>
                  </a:cubicBezTo>
                  <a:lnTo>
                    <a:pt x="465" y="128"/>
                  </a:lnTo>
                  <a:lnTo>
                    <a:pt x="492" y="206"/>
                  </a:lnTo>
                  <a:lnTo>
                    <a:pt x="449" y="233"/>
                  </a:lnTo>
                  <a:cubicBezTo>
                    <a:pt x="450" y="250"/>
                    <a:pt x="449" y="269"/>
                    <a:pt x="446" y="287"/>
                  </a:cubicBezTo>
                  <a:lnTo>
                    <a:pt x="485" y="318"/>
                  </a:lnTo>
                  <a:lnTo>
                    <a:pt x="448" y="393"/>
                  </a:lnTo>
                  <a:lnTo>
                    <a:pt x="400" y="381"/>
                  </a:lnTo>
                  <a:cubicBezTo>
                    <a:pt x="388" y="395"/>
                    <a:pt x="375"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5"/>
                  </a:lnTo>
                  <a:lnTo>
                    <a:pt x="44" y="100"/>
                  </a:lnTo>
                  <a:lnTo>
                    <a:pt x="92" y="112"/>
                  </a:lnTo>
                  <a:moveTo>
                    <a:pt x="168" y="204"/>
                  </a:moveTo>
                  <a:cubicBezTo>
                    <a:pt x="146" y="248"/>
                    <a:pt x="165" y="301"/>
                    <a:pt x="209" y="323"/>
                  </a:cubicBezTo>
                  <a:cubicBezTo>
                    <a:pt x="253" y="344"/>
                    <a:pt x="306" y="326"/>
                    <a:pt x="328" y="282"/>
                  </a:cubicBezTo>
                  <a:cubicBezTo>
                    <a:pt x="350" y="238"/>
                    <a:pt x="331" y="185"/>
                    <a:pt x="287" y="163"/>
                  </a:cubicBezTo>
                  <a:cubicBezTo>
                    <a:pt x="243" y="141"/>
                    <a:pt x="190" y="159"/>
                    <a:pt x="168" y="20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1" name="Google Shape;101;p3"/>
          <p:cNvGrpSpPr/>
          <p:nvPr/>
        </p:nvGrpSpPr>
        <p:grpSpPr>
          <a:xfrm>
            <a:off x="4436569" y="-378425"/>
            <a:ext cx="5710067" cy="5683730"/>
            <a:chOff x="4436569" y="-378425"/>
            <a:chExt cx="5710067" cy="5683730"/>
          </a:xfrm>
        </p:grpSpPr>
        <p:grpSp>
          <p:nvGrpSpPr>
            <p:cNvPr id="102" name="Google Shape;102;p3"/>
            <p:cNvGrpSpPr/>
            <p:nvPr/>
          </p:nvGrpSpPr>
          <p:grpSpPr>
            <a:xfrm rot="-5400000">
              <a:off x="4348614" y="4946476"/>
              <a:ext cx="446784" cy="270873"/>
              <a:chOff x="13937051" y="251501"/>
              <a:chExt cx="446784" cy="270873"/>
            </a:xfrm>
          </p:grpSpPr>
          <p:sp>
            <p:nvSpPr>
              <p:cNvPr id="103" name="Google Shape;103;p3"/>
              <p:cNvSpPr/>
              <p:nvPr/>
            </p:nvSpPr>
            <p:spPr>
              <a:xfrm>
                <a:off x="14329349" y="467888"/>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 name="Google Shape;104;p3"/>
              <p:cNvSpPr/>
              <p:nvPr/>
            </p:nvSpPr>
            <p:spPr>
              <a:xfrm>
                <a:off x="13937051" y="251501"/>
                <a:ext cx="418763" cy="249078"/>
              </a:xfrm>
              <a:custGeom>
                <a:avLst/>
                <a:gdLst/>
                <a:ahLst/>
                <a:cxnLst/>
                <a:rect l="l" t="t" r="r" b="b"/>
                <a:pathLst>
                  <a:path w="269" h="160" extrusionOk="0">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 name="Google Shape;105;p3"/>
            <p:cNvGrpSpPr/>
            <p:nvPr/>
          </p:nvGrpSpPr>
          <p:grpSpPr>
            <a:xfrm>
              <a:off x="8242875" y="-378425"/>
              <a:ext cx="1903762" cy="1293604"/>
              <a:chOff x="8242875" y="-378425"/>
              <a:chExt cx="1903762" cy="1293604"/>
            </a:xfrm>
          </p:grpSpPr>
          <p:grpSp>
            <p:nvGrpSpPr>
              <p:cNvPr id="106" name="Google Shape;106;p3"/>
              <p:cNvGrpSpPr/>
              <p:nvPr/>
            </p:nvGrpSpPr>
            <p:grpSpPr>
              <a:xfrm rot="10800000" flipH="1">
                <a:off x="8516730" y="406125"/>
                <a:ext cx="1629907" cy="509054"/>
                <a:chOff x="5401930" y="789587"/>
                <a:chExt cx="1629907" cy="509054"/>
              </a:xfrm>
            </p:grpSpPr>
            <p:sp>
              <p:nvSpPr>
                <p:cNvPr id="107" name="Google Shape;107;p3"/>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 name="Google Shape;108;p3"/>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9" name="Google Shape;109;p3"/>
              <p:cNvSpPr/>
              <p:nvPr/>
            </p:nvSpPr>
            <p:spPr>
              <a:xfrm>
                <a:off x="8242875" y="-378425"/>
                <a:ext cx="652200" cy="652200"/>
              </a:xfrm>
              <a:prstGeom prst="roundRect">
                <a:avLst>
                  <a:gd name="adj" fmla="val 30579"/>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727"/>
        <p:cNvGrpSpPr/>
        <p:nvPr/>
      </p:nvGrpSpPr>
      <p:grpSpPr>
        <a:xfrm>
          <a:off x="0" y="0"/>
          <a:ext cx="0" cy="0"/>
          <a:chOff x="0" y="0"/>
          <a:chExt cx="0" cy="0"/>
        </a:xfrm>
      </p:grpSpPr>
      <p:grpSp>
        <p:nvGrpSpPr>
          <p:cNvPr id="728" name="Google Shape;728;p21"/>
          <p:cNvGrpSpPr/>
          <p:nvPr/>
        </p:nvGrpSpPr>
        <p:grpSpPr>
          <a:xfrm>
            <a:off x="8685438" y="257187"/>
            <a:ext cx="1864286" cy="2073133"/>
            <a:chOff x="8685438" y="257187"/>
            <a:chExt cx="1864286" cy="2073133"/>
          </a:xfrm>
        </p:grpSpPr>
        <p:grpSp>
          <p:nvGrpSpPr>
            <p:cNvPr id="729" name="Google Shape;729;p21"/>
            <p:cNvGrpSpPr/>
            <p:nvPr/>
          </p:nvGrpSpPr>
          <p:grpSpPr>
            <a:xfrm>
              <a:off x="8795082" y="1612434"/>
              <a:ext cx="1754642" cy="717886"/>
              <a:chOff x="-1340531" y="3895472"/>
              <a:chExt cx="1754642" cy="717886"/>
            </a:xfrm>
          </p:grpSpPr>
          <p:sp>
            <p:nvSpPr>
              <p:cNvPr id="730" name="Google Shape;730;p21"/>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1" name="Google Shape;731;p21"/>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2" name="Google Shape;732;p21"/>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3" name="Google Shape;733;p21"/>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4" name="Google Shape;734;p21"/>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5" name="Google Shape;735;p21"/>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6" name="Google Shape;736;p21"/>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7" name="Google Shape;737;p21"/>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8" name="Google Shape;738;p21"/>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9" name="Google Shape;739;p21"/>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0" name="Google Shape;740;p21"/>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1" name="Google Shape;741;p21"/>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42" name="Google Shape;742;p21"/>
            <p:cNvGrpSpPr/>
            <p:nvPr/>
          </p:nvGrpSpPr>
          <p:grpSpPr>
            <a:xfrm>
              <a:off x="8685438" y="257187"/>
              <a:ext cx="1550567" cy="1051320"/>
              <a:chOff x="-872012" y="2723887"/>
              <a:chExt cx="1550567" cy="1051320"/>
            </a:xfrm>
          </p:grpSpPr>
          <p:sp>
            <p:nvSpPr>
              <p:cNvPr id="743" name="Google Shape;743;p21"/>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4" name="Google Shape;744;p21"/>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5" name="Google Shape;745;p21"/>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6" name="Google Shape;746;p21"/>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7" name="Google Shape;747;p21"/>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8" name="Google Shape;748;p21"/>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9" name="Google Shape;749;p21"/>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0" name="Google Shape;750;p21"/>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1" name="Google Shape;751;p21"/>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2" name="Google Shape;752;p21"/>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3" name="Google Shape;753;p21"/>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4" name="Google Shape;754;p21"/>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5" name="Google Shape;755;p21"/>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56" name="Google Shape;756;p21"/>
          <p:cNvGrpSpPr/>
          <p:nvPr/>
        </p:nvGrpSpPr>
        <p:grpSpPr>
          <a:xfrm>
            <a:off x="-110481" y="-179977"/>
            <a:ext cx="8691573" cy="5474520"/>
            <a:chOff x="-110481" y="-179977"/>
            <a:chExt cx="8691573" cy="5474520"/>
          </a:xfrm>
        </p:grpSpPr>
        <p:grpSp>
          <p:nvGrpSpPr>
            <p:cNvPr id="757" name="Google Shape;757;p21"/>
            <p:cNvGrpSpPr/>
            <p:nvPr/>
          </p:nvGrpSpPr>
          <p:grpSpPr>
            <a:xfrm rot="5400000">
              <a:off x="8057254" y="43225"/>
              <a:ext cx="747041" cy="300637"/>
              <a:chOff x="7676966" y="144400"/>
              <a:chExt cx="747041" cy="300637"/>
            </a:xfrm>
          </p:grpSpPr>
          <p:sp>
            <p:nvSpPr>
              <p:cNvPr id="758" name="Google Shape;758;p21"/>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59" name="Google Shape;759;p21"/>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60" name="Google Shape;760;p21"/>
            <p:cNvGrpSpPr/>
            <p:nvPr/>
          </p:nvGrpSpPr>
          <p:grpSpPr>
            <a:xfrm>
              <a:off x="-110481" y="4410851"/>
              <a:ext cx="728821" cy="883693"/>
              <a:chOff x="-110481" y="4410851"/>
              <a:chExt cx="728821" cy="883693"/>
            </a:xfrm>
          </p:grpSpPr>
          <p:grpSp>
            <p:nvGrpSpPr>
              <p:cNvPr id="761" name="Google Shape;761;p21"/>
              <p:cNvGrpSpPr/>
              <p:nvPr/>
            </p:nvGrpSpPr>
            <p:grpSpPr>
              <a:xfrm flipH="1">
                <a:off x="-110481" y="4959287"/>
                <a:ext cx="521107" cy="335256"/>
                <a:chOff x="488808" y="2271112"/>
                <a:chExt cx="521107" cy="335256"/>
              </a:xfrm>
            </p:grpSpPr>
            <p:sp>
              <p:nvSpPr>
                <p:cNvPr id="762" name="Google Shape;762;p21"/>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63" name="Google Shape;763;p21"/>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64" name="Google Shape;764;p21"/>
              <p:cNvSpPr/>
              <p:nvPr/>
            </p:nvSpPr>
            <p:spPr>
              <a:xfrm flipH="1">
                <a:off x="170115" y="4410851"/>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accent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21"/>
              <p:cNvSpPr/>
              <p:nvPr/>
            </p:nvSpPr>
            <p:spPr>
              <a:xfrm flipH="1">
                <a:off x="310413" y="458941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21"/>
              <p:cNvSpPr/>
              <p:nvPr/>
            </p:nvSpPr>
            <p:spPr>
              <a:xfrm flipH="1">
                <a:off x="310413" y="462949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21"/>
              <p:cNvSpPr/>
              <p:nvPr/>
            </p:nvSpPr>
            <p:spPr>
              <a:xfrm flipH="1">
                <a:off x="310413" y="466958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768" name="Google Shape;768;p21"/>
          <p:cNvGrpSpPr/>
          <p:nvPr/>
        </p:nvGrpSpPr>
        <p:grpSpPr>
          <a:xfrm rot="4500040">
            <a:off x="-41687" y="313978"/>
            <a:ext cx="862723" cy="686639"/>
            <a:chOff x="163587" y="135917"/>
            <a:chExt cx="862749" cy="686659"/>
          </a:xfrm>
        </p:grpSpPr>
        <p:sp>
          <p:nvSpPr>
            <p:cNvPr id="769" name="Google Shape;769;p21"/>
            <p:cNvSpPr/>
            <p:nvPr/>
          </p:nvSpPr>
          <p:spPr>
            <a:xfrm>
              <a:off x="490652" y="288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0" name="Google Shape;770;p21"/>
            <p:cNvSpPr/>
            <p:nvPr/>
          </p:nvSpPr>
          <p:spPr>
            <a:xfrm>
              <a:off x="163587" y="1359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71"/>
        <p:cNvGrpSpPr/>
        <p:nvPr/>
      </p:nvGrpSpPr>
      <p:grpSpPr>
        <a:xfrm>
          <a:off x="0" y="0"/>
          <a:ext cx="0" cy="0"/>
          <a:chOff x="0" y="0"/>
          <a:chExt cx="0" cy="0"/>
        </a:xfrm>
      </p:grpSpPr>
      <p:grpSp>
        <p:nvGrpSpPr>
          <p:cNvPr id="772" name="Google Shape;772;p22"/>
          <p:cNvGrpSpPr/>
          <p:nvPr/>
        </p:nvGrpSpPr>
        <p:grpSpPr>
          <a:xfrm>
            <a:off x="-187189" y="139313"/>
            <a:ext cx="10397451" cy="5226445"/>
            <a:chOff x="-187189" y="139313"/>
            <a:chExt cx="10397451" cy="5226445"/>
          </a:xfrm>
        </p:grpSpPr>
        <p:grpSp>
          <p:nvGrpSpPr>
            <p:cNvPr id="773" name="Google Shape;773;p22"/>
            <p:cNvGrpSpPr/>
            <p:nvPr/>
          </p:nvGrpSpPr>
          <p:grpSpPr>
            <a:xfrm>
              <a:off x="-187189" y="139313"/>
              <a:ext cx="1065901" cy="619495"/>
              <a:chOff x="-192639" y="64613"/>
              <a:chExt cx="1065901" cy="619495"/>
            </a:xfrm>
          </p:grpSpPr>
          <p:sp>
            <p:nvSpPr>
              <p:cNvPr id="774" name="Google Shape;774;p2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5" name="Google Shape;775;p2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6" name="Google Shape;776;p2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7" name="Google Shape;777;p2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8" name="Google Shape;778;p2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79" name="Google Shape;779;p2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0" name="Google Shape;780;p2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81" name="Google Shape;781;p22"/>
            <p:cNvGrpSpPr/>
            <p:nvPr/>
          </p:nvGrpSpPr>
          <p:grpSpPr>
            <a:xfrm flipH="1">
              <a:off x="8552194" y="917833"/>
              <a:ext cx="1658068" cy="3498326"/>
              <a:chOff x="-1133549" y="822583"/>
              <a:chExt cx="1658068" cy="3498326"/>
            </a:xfrm>
          </p:grpSpPr>
          <p:sp>
            <p:nvSpPr>
              <p:cNvPr id="782" name="Google Shape;782;p22"/>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3" name="Google Shape;783;p22"/>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4" name="Google Shape;784;p22"/>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5" name="Google Shape;785;p22"/>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6" name="Google Shape;786;p22"/>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7" name="Google Shape;787;p22"/>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8" name="Google Shape;788;p22"/>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9" name="Google Shape;789;p22"/>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0" name="Google Shape;790;p22"/>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1" name="Google Shape;791;p22"/>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2" name="Google Shape;792;p22"/>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93" name="Google Shape;793;p22"/>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94" name="Google Shape;794;p22"/>
            <p:cNvGrpSpPr/>
            <p:nvPr/>
          </p:nvGrpSpPr>
          <p:grpSpPr>
            <a:xfrm flipH="1">
              <a:off x="7830526" y="4746263"/>
              <a:ext cx="1065901" cy="619495"/>
              <a:chOff x="-192639" y="64613"/>
              <a:chExt cx="1065901" cy="619495"/>
            </a:xfrm>
          </p:grpSpPr>
          <p:sp>
            <p:nvSpPr>
              <p:cNvPr id="795" name="Google Shape;795;p22"/>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6" name="Google Shape;796;p22"/>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22"/>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8" name="Google Shape;798;p22"/>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9" name="Google Shape;799;p22"/>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0" name="Google Shape;800;p22"/>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01" name="Google Shape;801;p22"/>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802" name="Google Shape;802;p22"/>
          <p:cNvGrpSpPr/>
          <p:nvPr/>
        </p:nvGrpSpPr>
        <p:grpSpPr>
          <a:xfrm>
            <a:off x="-467821" y="4104134"/>
            <a:ext cx="1293604" cy="1903762"/>
            <a:chOff x="-467821" y="4104134"/>
            <a:chExt cx="1293604" cy="1903762"/>
          </a:xfrm>
        </p:grpSpPr>
        <p:grpSp>
          <p:nvGrpSpPr>
            <p:cNvPr id="803" name="Google Shape;803;p22"/>
            <p:cNvGrpSpPr/>
            <p:nvPr/>
          </p:nvGrpSpPr>
          <p:grpSpPr>
            <a:xfrm rot="5400000">
              <a:off x="-243698" y="4938415"/>
              <a:ext cx="1629907" cy="509054"/>
              <a:chOff x="5401930" y="789587"/>
              <a:chExt cx="1629907" cy="509054"/>
            </a:xfrm>
          </p:grpSpPr>
          <p:sp>
            <p:nvSpPr>
              <p:cNvPr id="804" name="Google Shape;804;p22"/>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05" name="Google Shape;805;p22"/>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06" name="Google Shape;806;p22"/>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807" name="Google Shape;807;p22"/>
          <p:cNvGrpSpPr/>
          <p:nvPr/>
        </p:nvGrpSpPr>
        <p:grpSpPr>
          <a:xfrm>
            <a:off x="-467813" y="-389062"/>
            <a:ext cx="9963094" cy="2257077"/>
            <a:chOff x="-467813" y="-389062"/>
            <a:chExt cx="9963094" cy="2257077"/>
          </a:xfrm>
        </p:grpSpPr>
        <p:sp>
          <p:nvSpPr>
            <p:cNvPr id="808" name="Google Shape;808;p22"/>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09" name="Google Shape;809;p22"/>
            <p:cNvGrpSpPr/>
            <p:nvPr/>
          </p:nvGrpSpPr>
          <p:grpSpPr>
            <a:xfrm>
              <a:off x="431852" y="1589242"/>
              <a:ext cx="278774" cy="278773"/>
              <a:chOff x="2013865" y="139317"/>
              <a:chExt cx="278774" cy="278773"/>
            </a:xfrm>
          </p:grpSpPr>
          <p:sp>
            <p:nvSpPr>
              <p:cNvPr id="810" name="Google Shape;810;p22"/>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1" name="Google Shape;811;p22"/>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12" name="Google Shape;812;p22"/>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813" name="Google Shape;813;p22"/>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0"/>
        <p:cNvGrpSpPr/>
        <p:nvPr/>
      </p:nvGrpSpPr>
      <p:grpSpPr>
        <a:xfrm>
          <a:off x="0" y="0"/>
          <a:ext cx="0" cy="0"/>
          <a:chOff x="0" y="0"/>
          <a:chExt cx="0" cy="0"/>
        </a:xfrm>
      </p:grpSpPr>
      <p:sp>
        <p:nvSpPr>
          <p:cNvPr id="111" name="Google Shape;11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2" name="Google Shape;112;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13" name="Google Shape;113;p4"/>
          <p:cNvGrpSpPr/>
          <p:nvPr/>
        </p:nvGrpSpPr>
        <p:grpSpPr>
          <a:xfrm>
            <a:off x="8672408" y="4756412"/>
            <a:ext cx="521107" cy="335256"/>
            <a:chOff x="9601058" y="4286612"/>
            <a:chExt cx="521107" cy="335256"/>
          </a:xfrm>
        </p:grpSpPr>
        <p:sp>
          <p:nvSpPr>
            <p:cNvPr id="114" name="Google Shape;114;p4"/>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 name="Google Shape;115;p4"/>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6" name="Google Shape;116;p4"/>
          <p:cNvGrpSpPr/>
          <p:nvPr/>
        </p:nvGrpSpPr>
        <p:grpSpPr>
          <a:xfrm>
            <a:off x="-1156756" y="299834"/>
            <a:ext cx="11137385" cy="4198999"/>
            <a:chOff x="-1156756" y="299834"/>
            <a:chExt cx="11137385" cy="4198999"/>
          </a:xfrm>
        </p:grpSpPr>
        <p:grpSp>
          <p:nvGrpSpPr>
            <p:cNvPr id="117" name="Google Shape;117;p4"/>
            <p:cNvGrpSpPr/>
            <p:nvPr/>
          </p:nvGrpSpPr>
          <p:grpSpPr>
            <a:xfrm>
              <a:off x="-1156756" y="299834"/>
              <a:ext cx="1754642" cy="717886"/>
              <a:chOff x="-1340531" y="3895472"/>
              <a:chExt cx="1754642" cy="717886"/>
            </a:xfrm>
          </p:grpSpPr>
          <p:sp>
            <p:nvSpPr>
              <p:cNvPr id="118" name="Google Shape;118;p4"/>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 name="Google Shape;119;p4"/>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20;p4"/>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 name="Google Shape;121;p4"/>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 name="Google Shape;122;p4"/>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3" name="Google Shape;123;p4"/>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 name="Google Shape;124;p4"/>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4"/>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4"/>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 name="Google Shape;127;p4"/>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8" name="Google Shape;128;p4"/>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9" name="Google Shape;129;p4"/>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0" name="Google Shape;130;p4"/>
            <p:cNvGrpSpPr/>
            <p:nvPr/>
          </p:nvGrpSpPr>
          <p:grpSpPr>
            <a:xfrm>
              <a:off x="8430063" y="2639212"/>
              <a:ext cx="1550567" cy="1051320"/>
              <a:chOff x="-872012" y="2723887"/>
              <a:chExt cx="1550567" cy="1051320"/>
            </a:xfrm>
          </p:grpSpPr>
          <p:sp>
            <p:nvSpPr>
              <p:cNvPr id="131" name="Google Shape;131;p4"/>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 name="Google Shape;132;p4"/>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 name="Google Shape;133;p4"/>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 name="Google Shape;134;p4"/>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 name="Google Shape;135;p4"/>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 name="Google Shape;136;p4"/>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 name="Google Shape;137;p4"/>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 name="Google Shape;138;p4"/>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 name="Google Shape;139;p4"/>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 name="Google Shape;140;p4"/>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 name="Google Shape;141;p4"/>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 name="Google Shape;142;p4"/>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3" name="Google Shape;143;p4"/>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44" name="Google Shape;144;p4"/>
            <p:cNvGrpSpPr/>
            <p:nvPr/>
          </p:nvGrpSpPr>
          <p:grpSpPr>
            <a:xfrm>
              <a:off x="8672411" y="3879338"/>
              <a:ext cx="1065901" cy="619495"/>
              <a:chOff x="-192639" y="64613"/>
              <a:chExt cx="1065901" cy="619495"/>
            </a:xfrm>
          </p:grpSpPr>
          <p:sp>
            <p:nvSpPr>
              <p:cNvPr id="145" name="Google Shape;145;p4"/>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 name="Google Shape;146;p4"/>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7" name="Google Shape;147;p4"/>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8" name="Google Shape;148;p4"/>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9" name="Google Shape;149;p4"/>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0" name="Google Shape;150;p4"/>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1" name="Google Shape;151;p4"/>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52" name="Google Shape;152;p4"/>
          <p:cNvGrpSpPr/>
          <p:nvPr/>
        </p:nvGrpSpPr>
        <p:grpSpPr>
          <a:xfrm>
            <a:off x="-191798" y="-451649"/>
            <a:ext cx="9633096" cy="5968389"/>
            <a:chOff x="-191798" y="-451649"/>
            <a:chExt cx="9633096" cy="5968389"/>
          </a:xfrm>
        </p:grpSpPr>
        <p:grpSp>
          <p:nvGrpSpPr>
            <p:cNvPr id="153" name="Google Shape;153;p4"/>
            <p:cNvGrpSpPr/>
            <p:nvPr/>
          </p:nvGrpSpPr>
          <p:grpSpPr>
            <a:xfrm>
              <a:off x="-191798" y="1290000"/>
              <a:ext cx="453184" cy="454844"/>
              <a:chOff x="1030277" y="-800500"/>
              <a:chExt cx="453184" cy="454844"/>
            </a:xfrm>
          </p:grpSpPr>
          <p:sp>
            <p:nvSpPr>
              <p:cNvPr id="154" name="Google Shape;154;p4"/>
              <p:cNvSpPr/>
              <p:nvPr/>
            </p:nvSpPr>
            <p:spPr>
              <a:xfrm>
                <a:off x="1169718" y="-656079"/>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4"/>
              <p:cNvSpPr/>
              <p:nvPr/>
            </p:nvSpPr>
            <p:spPr>
              <a:xfrm>
                <a:off x="1030277" y="-800500"/>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56" name="Google Shape;156;p4"/>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7" name="Google Shape;157;p4"/>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8"/>
        <p:cNvGrpSpPr/>
        <p:nvPr/>
      </p:nvGrpSpPr>
      <p:grpSpPr>
        <a:xfrm>
          <a:off x="0" y="0"/>
          <a:ext cx="0" cy="0"/>
          <a:chOff x="0" y="0"/>
          <a:chExt cx="0" cy="0"/>
        </a:xfrm>
      </p:grpSpPr>
      <p:sp>
        <p:nvSpPr>
          <p:cNvPr id="159" name="Google Shape;15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0" name="Google Shape;160;p5"/>
          <p:cNvSpPr txBox="1">
            <a:spLocks noGrp="1"/>
          </p:cNvSpPr>
          <p:nvPr>
            <p:ph type="subTitle" idx="1"/>
          </p:nvPr>
        </p:nvSpPr>
        <p:spPr>
          <a:xfrm>
            <a:off x="4983888" y="2878947"/>
            <a:ext cx="2606400" cy="145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1" name="Google Shape;161;p5"/>
          <p:cNvSpPr txBox="1">
            <a:spLocks noGrp="1"/>
          </p:cNvSpPr>
          <p:nvPr>
            <p:ph type="subTitle" idx="2"/>
          </p:nvPr>
        </p:nvSpPr>
        <p:spPr>
          <a:xfrm>
            <a:off x="1553713" y="2878946"/>
            <a:ext cx="2606400" cy="145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5"/>
          <p:cNvSpPr txBox="1">
            <a:spLocks noGrp="1"/>
          </p:cNvSpPr>
          <p:nvPr>
            <p:ph type="subTitle" idx="3"/>
          </p:nvPr>
        </p:nvSpPr>
        <p:spPr>
          <a:xfrm>
            <a:off x="1553713" y="2527525"/>
            <a:ext cx="2606400" cy="435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163" name="Google Shape;163;p5"/>
          <p:cNvSpPr txBox="1">
            <a:spLocks noGrp="1"/>
          </p:cNvSpPr>
          <p:nvPr>
            <p:ph type="subTitle" idx="4"/>
          </p:nvPr>
        </p:nvSpPr>
        <p:spPr>
          <a:xfrm>
            <a:off x="4983888" y="2527525"/>
            <a:ext cx="2606400" cy="4359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None/>
              <a:defRPr sz="1800">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grpSp>
        <p:nvGrpSpPr>
          <p:cNvPr id="164" name="Google Shape;164;p5"/>
          <p:cNvGrpSpPr/>
          <p:nvPr/>
        </p:nvGrpSpPr>
        <p:grpSpPr>
          <a:xfrm>
            <a:off x="-187189" y="139313"/>
            <a:ext cx="10397451" cy="5226445"/>
            <a:chOff x="-187189" y="139313"/>
            <a:chExt cx="10397451" cy="5226445"/>
          </a:xfrm>
        </p:grpSpPr>
        <p:grpSp>
          <p:nvGrpSpPr>
            <p:cNvPr id="165" name="Google Shape;165;p5"/>
            <p:cNvGrpSpPr/>
            <p:nvPr/>
          </p:nvGrpSpPr>
          <p:grpSpPr>
            <a:xfrm>
              <a:off x="-187189" y="139313"/>
              <a:ext cx="1065901" cy="619495"/>
              <a:chOff x="-192639" y="64613"/>
              <a:chExt cx="1065901" cy="619495"/>
            </a:xfrm>
          </p:grpSpPr>
          <p:sp>
            <p:nvSpPr>
              <p:cNvPr id="166" name="Google Shape;166;p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7" name="Google Shape;167;p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8" name="Google Shape;168;p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9" name="Google Shape;169;p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73" name="Google Shape;173;p5"/>
            <p:cNvGrpSpPr/>
            <p:nvPr/>
          </p:nvGrpSpPr>
          <p:grpSpPr>
            <a:xfrm flipH="1">
              <a:off x="8552194" y="917833"/>
              <a:ext cx="1658068" cy="3498326"/>
              <a:chOff x="-1133549" y="822583"/>
              <a:chExt cx="1658068" cy="3498326"/>
            </a:xfrm>
          </p:grpSpPr>
          <p:sp>
            <p:nvSpPr>
              <p:cNvPr id="174" name="Google Shape;174;p5"/>
              <p:cNvSpPr/>
              <p:nvPr/>
            </p:nvSpPr>
            <p:spPr>
              <a:xfrm>
                <a:off x="-1133549" y="822583"/>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 name="Google Shape;175;p5"/>
              <p:cNvSpPr/>
              <p:nvPr/>
            </p:nvSpPr>
            <p:spPr>
              <a:xfrm>
                <a:off x="207210" y="1137797"/>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 name="Google Shape;176;p5"/>
              <p:cNvSpPr/>
              <p:nvPr/>
            </p:nvSpPr>
            <p:spPr>
              <a:xfrm>
                <a:off x="207210" y="1174238"/>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 name="Google Shape;177;p5"/>
              <p:cNvSpPr/>
              <p:nvPr/>
            </p:nvSpPr>
            <p:spPr>
              <a:xfrm>
                <a:off x="207210" y="1210679"/>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 name="Google Shape;178;p5"/>
              <p:cNvSpPr/>
              <p:nvPr/>
            </p:nvSpPr>
            <p:spPr>
              <a:xfrm>
                <a:off x="-1009920" y="1443901"/>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 name="Google Shape;179;p5"/>
              <p:cNvSpPr/>
              <p:nvPr/>
            </p:nvSpPr>
            <p:spPr>
              <a:xfrm>
                <a:off x="-527076" y="2571748"/>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 name="Google Shape;180;p5"/>
              <p:cNvSpPr/>
              <p:nvPr/>
            </p:nvSpPr>
            <p:spPr>
              <a:xfrm>
                <a:off x="-527076" y="2999929"/>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 name="Google Shape;181;p5"/>
              <p:cNvSpPr/>
              <p:nvPr/>
            </p:nvSpPr>
            <p:spPr>
              <a:xfrm>
                <a:off x="-527076" y="3065523"/>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 name="Google Shape;182;p5"/>
              <p:cNvSpPr/>
              <p:nvPr/>
            </p:nvSpPr>
            <p:spPr>
              <a:xfrm>
                <a:off x="-527076" y="3491882"/>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 name="Google Shape;183;p5"/>
              <p:cNvSpPr/>
              <p:nvPr/>
            </p:nvSpPr>
            <p:spPr>
              <a:xfrm>
                <a:off x="-527076" y="3557476"/>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 name="Google Shape;184;p5"/>
              <p:cNvSpPr/>
              <p:nvPr/>
            </p:nvSpPr>
            <p:spPr>
              <a:xfrm>
                <a:off x="-527076" y="3982013"/>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 name="Google Shape;185;p5"/>
              <p:cNvSpPr/>
              <p:nvPr/>
            </p:nvSpPr>
            <p:spPr>
              <a:xfrm>
                <a:off x="-527076" y="4045784"/>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 name="Google Shape;186;p5"/>
            <p:cNvGrpSpPr/>
            <p:nvPr/>
          </p:nvGrpSpPr>
          <p:grpSpPr>
            <a:xfrm flipH="1">
              <a:off x="7830526" y="4746263"/>
              <a:ext cx="1065901" cy="619495"/>
              <a:chOff x="-192639" y="64613"/>
              <a:chExt cx="1065901" cy="619495"/>
            </a:xfrm>
          </p:grpSpPr>
          <p:sp>
            <p:nvSpPr>
              <p:cNvPr id="187" name="Google Shape;187;p5"/>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8" name="Google Shape;188;p5"/>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9" name="Google Shape;189;p5"/>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0" name="Google Shape;190;p5"/>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1" name="Google Shape;191;p5"/>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2" name="Google Shape;192;p5"/>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3" name="Google Shape;193;p5"/>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194" name="Google Shape;194;p5"/>
          <p:cNvGrpSpPr/>
          <p:nvPr/>
        </p:nvGrpSpPr>
        <p:grpSpPr>
          <a:xfrm>
            <a:off x="-467821" y="4104134"/>
            <a:ext cx="1293604" cy="1903762"/>
            <a:chOff x="-467821" y="4104134"/>
            <a:chExt cx="1293604" cy="1903762"/>
          </a:xfrm>
        </p:grpSpPr>
        <p:grpSp>
          <p:nvGrpSpPr>
            <p:cNvPr id="195" name="Google Shape;195;p5"/>
            <p:cNvGrpSpPr/>
            <p:nvPr/>
          </p:nvGrpSpPr>
          <p:grpSpPr>
            <a:xfrm rot="5400000">
              <a:off x="-243698" y="4938415"/>
              <a:ext cx="1629907" cy="509054"/>
              <a:chOff x="5401930" y="789587"/>
              <a:chExt cx="1629907" cy="509054"/>
            </a:xfrm>
          </p:grpSpPr>
          <p:sp>
            <p:nvSpPr>
              <p:cNvPr id="196" name="Google Shape;196;p5"/>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7" name="Google Shape;197;p5"/>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98" name="Google Shape;198;p5"/>
            <p:cNvSpPr/>
            <p:nvPr/>
          </p:nvSpPr>
          <p:spPr>
            <a:xfrm rot="-5400000" flipH="1">
              <a:off x="-467821" y="4104134"/>
              <a:ext cx="652200" cy="652200"/>
            </a:xfrm>
            <a:prstGeom prst="roundRect">
              <a:avLst>
                <a:gd name="adj" fmla="val 3057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grpSp>
        <p:nvGrpSpPr>
          <p:cNvPr id="199" name="Google Shape;199;p5"/>
          <p:cNvGrpSpPr/>
          <p:nvPr/>
        </p:nvGrpSpPr>
        <p:grpSpPr>
          <a:xfrm>
            <a:off x="-467813" y="-389062"/>
            <a:ext cx="9963094" cy="2257077"/>
            <a:chOff x="-467813" y="-389062"/>
            <a:chExt cx="9963094" cy="2257077"/>
          </a:xfrm>
        </p:grpSpPr>
        <p:sp>
          <p:nvSpPr>
            <p:cNvPr id="200" name="Google Shape;200;p5"/>
            <p:cNvSpPr/>
            <p:nvPr/>
          </p:nvSpPr>
          <p:spPr>
            <a:xfrm>
              <a:off x="-467813" y="917813"/>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01" name="Google Shape;201;p5"/>
            <p:cNvGrpSpPr/>
            <p:nvPr/>
          </p:nvGrpSpPr>
          <p:grpSpPr>
            <a:xfrm>
              <a:off x="431852" y="1589242"/>
              <a:ext cx="278774" cy="278773"/>
              <a:chOff x="2013865" y="139317"/>
              <a:chExt cx="278774" cy="278773"/>
            </a:xfrm>
          </p:grpSpPr>
          <p:sp>
            <p:nvSpPr>
              <p:cNvPr id="202" name="Google Shape;202;p5"/>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3" name="Google Shape;203;p5"/>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4" name="Google Shape;204;p5"/>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205" name="Google Shape;205;p5"/>
            <p:cNvSpPr/>
            <p:nvPr/>
          </p:nvSpPr>
          <p:spPr>
            <a:xfrm>
              <a:off x="8688112" y="-389062"/>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6"/>
        <p:cNvGrpSpPr/>
        <p:nvPr/>
      </p:nvGrpSpPr>
      <p:grpSpPr>
        <a:xfrm>
          <a:off x="0" y="0"/>
          <a:ext cx="0" cy="0"/>
          <a:chOff x="0" y="0"/>
          <a:chExt cx="0" cy="0"/>
        </a:xfrm>
      </p:grpSpPr>
      <p:sp>
        <p:nvSpPr>
          <p:cNvPr id="207" name="Google Shape;20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8" name="Google Shape;208;p6"/>
          <p:cNvGrpSpPr/>
          <p:nvPr/>
        </p:nvGrpSpPr>
        <p:grpSpPr>
          <a:xfrm>
            <a:off x="-501553" y="-179987"/>
            <a:ext cx="1767651" cy="1127846"/>
            <a:chOff x="-501553" y="-179987"/>
            <a:chExt cx="1767651" cy="1127846"/>
          </a:xfrm>
        </p:grpSpPr>
        <p:sp>
          <p:nvSpPr>
            <p:cNvPr id="209" name="Google Shape;209;p6"/>
            <p:cNvSpPr/>
            <p:nvPr/>
          </p:nvSpPr>
          <p:spPr>
            <a:xfrm>
              <a:off x="-501553" y="-179987"/>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10" name="Google Shape;210;p6"/>
            <p:cNvGrpSpPr/>
            <p:nvPr/>
          </p:nvGrpSpPr>
          <p:grpSpPr>
            <a:xfrm>
              <a:off x="848848" y="-107879"/>
              <a:ext cx="417250" cy="417248"/>
              <a:chOff x="8892173" y="3448146"/>
              <a:chExt cx="417250" cy="417248"/>
            </a:xfrm>
          </p:grpSpPr>
          <p:sp>
            <p:nvSpPr>
              <p:cNvPr id="211" name="Google Shape;211;p6"/>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2" name="Google Shape;212;p6"/>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13" name="Google Shape;213;p6"/>
          <p:cNvGrpSpPr/>
          <p:nvPr/>
        </p:nvGrpSpPr>
        <p:grpSpPr>
          <a:xfrm>
            <a:off x="8414082" y="257187"/>
            <a:ext cx="1821923" cy="2073133"/>
            <a:chOff x="8414082" y="257187"/>
            <a:chExt cx="1821923" cy="2073133"/>
          </a:xfrm>
        </p:grpSpPr>
        <p:grpSp>
          <p:nvGrpSpPr>
            <p:cNvPr id="214" name="Google Shape;214;p6"/>
            <p:cNvGrpSpPr/>
            <p:nvPr/>
          </p:nvGrpSpPr>
          <p:grpSpPr>
            <a:xfrm>
              <a:off x="8414082" y="1612434"/>
              <a:ext cx="1754642" cy="717886"/>
              <a:chOff x="-1340531" y="3895472"/>
              <a:chExt cx="1754642" cy="717886"/>
            </a:xfrm>
          </p:grpSpPr>
          <p:sp>
            <p:nvSpPr>
              <p:cNvPr id="215" name="Google Shape;215;p6"/>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6" name="Google Shape;216;p6"/>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7" name="Google Shape;217;p6"/>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8" name="Google Shape;218;p6"/>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19" name="Google Shape;219;p6"/>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0" name="Google Shape;220;p6"/>
              <p:cNvSpPr/>
              <p:nvPr/>
            </p:nvSpPr>
            <p:spPr>
              <a:xfrm>
                <a:off x="-1214111" y="4086569"/>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1" name="Google Shape;221;p6"/>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2" name="Google Shape;222;p6"/>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3" name="Google Shape;223;p6"/>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4" name="Google Shape;224;p6"/>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5" name="Google Shape;225;p6"/>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6" name="Google Shape;226;p6"/>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27" name="Google Shape;227;p6"/>
            <p:cNvGrpSpPr/>
            <p:nvPr/>
          </p:nvGrpSpPr>
          <p:grpSpPr>
            <a:xfrm>
              <a:off x="8685438" y="257187"/>
              <a:ext cx="1550567" cy="1051320"/>
              <a:chOff x="-872012" y="2723887"/>
              <a:chExt cx="1550567" cy="1051320"/>
            </a:xfrm>
          </p:grpSpPr>
          <p:sp>
            <p:nvSpPr>
              <p:cNvPr id="228" name="Google Shape;228;p6"/>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29" name="Google Shape;229;p6"/>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0" name="Google Shape;230;p6"/>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1" name="Google Shape;231;p6"/>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2" name="Google Shape;232;p6"/>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3" name="Google Shape;233;p6"/>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4" name="Google Shape;234;p6"/>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5" name="Google Shape;235;p6"/>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6" name="Google Shape;236;p6"/>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7" name="Google Shape;237;p6"/>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8" name="Google Shape;238;p6"/>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39" name="Google Shape;239;p6"/>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0" name="Google Shape;240;p6"/>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41" name="Google Shape;241;p6"/>
          <p:cNvGrpSpPr/>
          <p:nvPr/>
        </p:nvGrpSpPr>
        <p:grpSpPr>
          <a:xfrm>
            <a:off x="-94525" y="-179977"/>
            <a:ext cx="9091337" cy="5451427"/>
            <a:chOff x="-94525" y="-179977"/>
            <a:chExt cx="9091337" cy="5451427"/>
          </a:xfrm>
        </p:grpSpPr>
        <p:grpSp>
          <p:nvGrpSpPr>
            <p:cNvPr id="242" name="Google Shape;242;p6"/>
            <p:cNvGrpSpPr/>
            <p:nvPr/>
          </p:nvGrpSpPr>
          <p:grpSpPr>
            <a:xfrm>
              <a:off x="-94525" y="4470314"/>
              <a:ext cx="814536" cy="801136"/>
              <a:chOff x="-94525" y="4470314"/>
              <a:chExt cx="814536" cy="801136"/>
            </a:xfrm>
          </p:grpSpPr>
          <p:sp>
            <p:nvSpPr>
              <p:cNvPr id="243" name="Google Shape;243;p6"/>
              <p:cNvSpPr/>
              <p:nvPr/>
            </p:nvSpPr>
            <p:spPr>
              <a:xfrm>
                <a:off x="103525" y="4598377"/>
                <a:ext cx="616486" cy="673073"/>
              </a:xfrm>
              <a:custGeom>
                <a:avLst/>
                <a:gdLst/>
                <a:ahLst/>
                <a:cxnLst/>
                <a:rect l="l" t="t" r="r" b="b"/>
                <a:pathLst>
                  <a:path w="414" h="452" extrusionOk="0">
                    <a:moveTo>
                      <a:pt x="250" y="234"/>
                    </a:moveTo>
                    <a:cubicBezTo>
                      <a:pt x="292" y="216"/>
                      <a:pt x="322" y="173"/>
                      <a:pt x="322" y="122"/>
                    </a:cubicBezTo>
                    <a:cubicBezTo>
                      <a:pt x="323" y="55"/>
                      <a:pt x="272" y="0"/>
                      <a:pt x="209" y="0"/>
                    </a:cubicBezTo>
                    <a:cubicBezTo>
                      <a:pt x="146" y="-1"/>
                      <a:pt x="95" y="53"/>
                      <a:pt x="95" y="120"/>
                    </a:cubicBezTo>
                    <a:cubicBezTo>
                      <a:pt x="95" y="172"/>
                      <a:pt x="125" y="216"/>
                      <a:pt x="167" y="234"/>
                    </a:cubicBezTo>
                    <a:cubicBezTo>
                      <a:pt x="-8" y="260"/>
                      <a:pt x="0" y="450"/>
                      <a:pt x="0" y="450"/>
                    </a:cubicBezTo>
                    <a:lnTo>
                      <a:pt x="414" y="452"/>
                    </a:lnTo>
                    <a:cubicBezTo>
                      <a:pt x="414" y="452"/>
                      <a:pt x="424"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 name="Google Shape;244;p6"/>
              <p:cNvSpPr/>
              <p:nvPr/>
            </p:nvSpPr>
            <p:spPr>
              <a:xfrm>
                <a:off x="379008" y="4470314"/>
                <a:ext cx="52118" cy="55097"/>
              </a:xfrm>
              <a:custGeom>
                <a:avLst/>
                <a:gdLst/>
                <a:ahLst/>
                <a:cxnLst/>
                <a:rect l="l" t="t" r="r" b="b"/>
                <a:pathLst>
                  <a:path w="35" h="37" extrusionOk="0">
                    <a:moveTo>
                      <a:pt x="35" y="19"/>
                    </a:moveTo>
                    <a:cubicBezTo>
                      <a:pt x="35" y="8"/>
                      <a:pt x="27" y="0"/>
                      <a:pt x="18" y="0"/>
                    </a:cubicBezTo>
                    <a:cubicBezTo>
                      <a:pt x="8" y="0"/>
                      <a:pt x="0" y="8"/>
                      <a:pt x="0" y="19"/>
                    </a:cubicBezTo>
                    <a:cubicBezTo>
                      <a:pt x="0" y="29"/>
                      <a:pt x="8" y="37"/>
                      <a:pt x="18" y="37"/>
                    </a:cubicBezTo>
                    <a:cubicBezTo>
                      <a:pt x="27" y="37"/>
                      <a:pt x="35" y="29"/>
                      <a:pt x="35"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5" name="Google Shape;245;p6"/>
              <p:cNvSpPr/>
              <p:nvPr/>
            </p:nvSpPr>
            <p:spPr>
              <a:xfrm>
                <a:off x="-94525" y="4492651"/>
                <a:ext cx="494380" cy="251658"/>
              </a:xfrm>
              <a:custGeom>
                <a:avLst/>
                <a:gdLst/>
                <a:ahLst/>
                <a:cxnLst/>
                <a:rect l="l" t="t" r="r" b="b"/>
                <a:pathLst>
                  <a:path w="332" h="169" extrusionOk="0">
                    <a:moveTo>
                      <a:pt x="332" y="0"/>
                    </a:moveTo>
                    <a:lnTo>
                      <a:pt x="260" y="0"/>
                    </a:lnTo>
                    <a:cubicBezTo>
                      <a:pt x="195" y="0"/>
                      <a:pt x="142" y="46"/>
                      <a:pt x="142" y="102"/>
                    </a:cubicBezTo>
                    <a:cubicBezTo>
                      <a:pt x="142" y="139"/>
                      <a:pt x="139" y="162"/>
                      <a:pt x="101" y="162"/>
                    </a:cubicBezTo>
                    <a:lnTo>
                      <a:pt x="0" y="162"/>
                    </a:lnTo>
                    <a:lnTo>
                      <a:pt x="0" y="169"/>
                    </a:lnTo>
                    <a:lnTo>
                      <a:pt x="101" y="169"/>
                    </a:lnTo>
                    <a:cubicBezTo>
                      <a:pt x="150" y="169"/>
                      <a:pt x="150" y="134"/>
                      <a:pt x="150" y="102"/>
                    </a:cubicBezTo>
                    <a:cubicBezTo>
                      <a:pt x="150" y="49"/>
                      <a:pt x="199" y="7"/>
                      <a:pt x="260" y="7"/>
                    </a:cubicBezTo>
                    <a:lnTo>
                      <a:pt x="332" y="7"/>
                    </a:lnTo>
                    <a:lnTo>
                      <a:pt x="332"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46" name="Google Shape;246;p6"/>
            <p:cNvSpPr/>
            <p:nvPr/>
          </p:nvSpPr>
          <p:spPr>
            <a:xfrm>
              <a:off x="8624538" y="2634240"/>
              <a:ext cx="372274" cy="372275"/>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47" name="Google Shape;247;p6"/>
            <p:cNvGrpSpPr/>
            <p:nvPr/>
          </p:nvGrpSpPr>
          <p:grpSpPr>
            <a:xfrm rot="5400000">
              <a:off x="8057254" y="43225"/>
              <a:ext cx="747041" cy="300637"/>
              <a:chOff x="7676966" y="144400"/>
              <a:chExt cx="747041" cy="300637"/>
            </a:xfrm>
          </p:grpSpPr>
          <p:sp>
            <p:nvSpPr>
              <p:cNvPr id="248" name="Google Shape;248;p6"/>
              <p:cNvSpPr/>
              <p:nvPr/>
            </p:nvSpPr>
            <p:spPr>
              <a:xfrm>
                <a:off x="8360235" y="144400"/>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9" name="Google Shape;249;p6"/>
              <p:cNvSpPr/>
              <p:nvPr/>
            </p:nvSpPr>
            <p:spPr>
              <a:xfrm>
                <a:off x="7676966" y="173553"/>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l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250" name="Google Shape;250;p6"/>
            <p:cNvSpPr/>
            <p:nvPr/>
          </p:nvSpPr>
          <p:spPr>
            <a:xfrm>
              <a:off x="8740528" y="2744274"/>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1"/>
        <p:cNvGrpSpPr/>
        <p:nvPr/>
      </p:nvGrpSpPr>
      <p:grpSpPr>
        <a:xfrm>
          <a:off x="0" y="0"/>
          <a:ext cx="0" cy="0"/>
          <a:chOff x="0" y="0"/>
          <a:chExt cx="0" cy="0"/>
        </a:xfrm>
      </p:grpSpPr>
      <p:sp>
        <p:nvSpPr>
          <p:cNvPr id="252" name="Google Shape;252;p7"/>
          <p:cNvSpPr txBox="1">
            <a:spLocks noGrp="1"/>
          </p:cNvSpPr>
          <p:nvPr>
            <p:ph type="title"/>
          </p:nvPr>
        </p:nvSpPr>
        <p:spPr>
          <a:xfrm>
            <a:off x="811975" y="1150775"/>
            <a:ext cx="4294800" cy="5727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3" name="Google Shape;253;p7"/>
          <p:cNvSpPr txBox="1">
            <a:spLocks noGrp="1"/>
          </p:cNvSpPr>
          <p:nvPr>
            <p:ph type="subTitle" idx="1"/>
          </p:nvPr>
        </p:nvSpPr>
        <p:spPr>
          <a:xfrm>
            <a:off x="811975" y="1866025"/>
            <a:ext cx="42948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54" name="Google Shape;254;p7"/>
          <p:cNvSpPr>
            <a:spLocks noGrp="1"/>
          </p:cNvSpPr>
          <p:nvPr>
            <p:ph type="pic" idx="2"/>
          </p:nvPr>
        </p:nvSpPr>
        <p:spPr>
          <a:xfrm>
            <a:off x="5882956" y="910538"/>
            <a:ext cx="1759500" cy="3323100"/>
          </a:xfrm>
          <a:prstGeom prst="rect">
            <a:avLst/>
          </a:prstGeom>
          <a:noFill/>
          <a:ln w="9525" cap="flat" cmpd="sng">
            <a:solidFill>
              <a:schemeClr val="dk1"/>
            </a:solidFill>
            <a:prstDash val="solid"/>
            <a:round/>
            <a:headEnd type="none" w="sm" len="sm"/>
            <a:tailEnd type="none" w="sm" len="sm"/>
          </a:ln>
        </p:spPr>
      </p:sp>
      <p:grpSp>
        <p:nvGrpSpPr>
          <p:cNvPr id="255" name="Google Shape;255;p7"/>
          <p:cNvGrpSpPr/>
          <p:nvPr/>
        </p:nvGrpSpPr>
        <p:grpSpPr>
          <a:xfrm>
            <a:off x="8289679" y="1474553"/>
            <a:ext cx="1215118" cy="3764197"/>
            <a:chOff x="8289679" y="1474553"/>
            <a:chExt cx="1215118" cy="3764197"/>
          </a:xfrm>
        </p:grpSpPr>
        <p:sp>
          <p:nvSpPr>
            <p:cNvPr id="256" name="Google Shape;256;p7"/>
            <p:cNvSpPr/>
            <p:nvPr/>
          </p:nvSpPr>
          <p:spPr>
            <a:xfrm>
              <a:off x="8608123" y="2667026"/>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no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7" name="Google Shape;257;p7"/>
            <p:cNvSpPr/>
            <p:nvPr/>
          </p:nvSpPr>
          <p:spPr>
            <a:xfrm>
              <a:off x="8289679" y="4535103"/>
              <a:ext cx="644490" cy="703646"/>
            </a:xfrm>
            <a:custGeom>
              <a:avLst/>
              <a:gdLst/>
              <a:ahLst/>
              <a:cxnLst/>
              <a:rect l="l" t="t" r="r" b="b"/>
              <a:pathLst>
                <a:path w="414" h="452" extrusionOk="0">
                  <a:moveTo>
                    <a:pt x="250" y="234"/>
                  </a:moveTo>
                  <a:cubicBezTo>
                    <a:pt x="292" y="216"/>
                    <a:pt x="322" y="173"/>
                    <a:pt x="322" y="122"/>
                  </a:cubicBezTo>
                  <a:cubicBezTo>
                    <a:pt x="322" y="55"/>
                    <a:pt x="272" y="0"/>
                    <a:pt x="209" y="0"/>
                  </a:cubicBezTo>
                  <a:cubicBezTo>
                    <a:pt x="146" y="0"/>
                    <a:pt x="95" y="54"/>
                    <a:pt x="95" y="121"/>
                  </a:cubicBezTo>
                  <a:cubicBezTo>
                    <a:pt x="94" y="172"/>
                    <a:pt x="125" y="216"/>
                    <a:pt x="167" y="234"/>
                  </a:cubicBezTo>
                  <a:cubicBezTo>
                    <a:pt x="-8" y="260"/>
                    <a:pt x="0" y="450"/>
                    <a:pt x="0" y="450"/>
                  </a:cubicBezTo>
                  <a:lnTo>
                    <a:pt x="414" y="452"/>
                  </a:lnTo>
                  <a:cubicBezTo>
                    <a:pt x="414" y="452"/>
                    <a:pt x="423" y="260"/>
                    <a:pt x="250" y="23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58" name="Google Shape;258;p7"/>
            <p:cNvGrpSpPr/>
            <p:nvPr/>
          </p:nvGrpSpPr>
          <p:grpSpPr>
            <a:xfrm>
              <a:off x="8474933" y="1474553"/>
              <a:ext cx="501270" cy="501270"/>
              <a:chOff x="8474933" y="1474553"/>
              <a:chExt cx="501270" cy="501270"/>
            </a:xfrm>
          </p:grpSpPr>
          <p:sp>
            <p:nvSpPr>
              <p:cNvPr id="259" name="Google Shape;259;p7"/>
              <p:cNvSpPr/>
              <p:nvPr/>
            </p:nvSpPr>
            <p:spPr>
              <a:xfrm>
                <a:off x="8474933" y="1474553"/>
                <a:ext cx="501270" cy="501270"/>
              </a:xfrm>
              <a:custGeom>
                <a:avLst/>
                <a:gdLst/>
                <a:ahLst/>
                <a:cxnLst/>
                <a:rect l="l" t="t" r="r" b="b"/>
                <a:pathLst>
                  <a:path w="322" h="322" extrusionOk="0">
                    <a:moveTo>
                      <a:pt x="161" y="322"/>
                    </a:moveTo>
                    <a:lnTo>
                      <a:pt x="246" y="322"/>
                    </a:lnTo>
                    <a:cubicBezTo>
                      <a:pt x="288" y="322"/>
                      <a:pt x="322" y="288"/>
                      <a:pt x="322" y="246"/>
                    </a:cubicBezTo>
                    <a:lnTo>
                      <a:pt x="322" y="76"/>
                    </a:lnTo>
                    <a:cubicBezTo>
                      <a:pt x="322" y="34"/>
                      <a:pt x="288" y="0"/>
                      <a:pt x="246" y="0"/>
                    </a:cubicBezTo>
                    <a:lnTo>
                      <a:pt x="76" y="0"/>
                    </a:lnTo>
                    <a:cubicBezTo>
                      <a:pt x="34" y="0"/>
                      <a:pt x="0" y="34"/>
                      <a:pt x="0" y="76"/>
                    </a:cubicBezTo>
                    <a:lnTo>
                      <a:pt x="0" y="246"/>
                    </a:lnTo>
                    <a:cubicBezTo>
                      <a:pt x="0" y="288"/>
                      <a:pt x="34" y="322"/>
                      <a:pt x="76" y="322"/>
                    </a:cubicBezTo>
                    <a:lnTo>
                      <a:pt x="161" y="32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0" name="Google Shape;260;p7"/>
              <p:cNvSpPr/>
              <p:nvPr/>
            </p:nvSpPr>
            <p:spPr>
              <a:xfrm>
                <a:off x="8643061" y="1673816"/>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1" name="Google Shape;261;p7"/>
              <p:cNvSpPr/>
              <p:nvPr/>
            </p:nvSpPr>
            <p:spPr>
              <a:xfrm>
                <a:off x="8643061" y="1718961"/>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 name="Google Shape;262;p7"/>
              <p:cNvSpPr/>
              <p:nvPr/>
            </p:nvSpPr>
            <p:spPr>
              <a:xfrm>
                <a:off x="8643061" y="1762550"/>
                <a:ext cx="175912" cy="20238"/>
              </a:xfrm>
              <a:custGeom>
                <a:avLst/>
                <a:gdLst/>
                <a:ahLst/>
                <a:cxnLst/>
                <a:rect l="l" t="t" r="r" b="b"/>
                <a:pathLst>
                  <a:path w="113" h="13" extrusionOk="0">
                    <a:moveTo>
                      <a:pt x="0" y="0"/>
                    </a:moveTo>
                    <a:lnTo>
                      <a:pt x="113" y="0"/>
                    </a:lnTo>
                    <a:lnTo>
                      <a:pt x="113" y="13"/>
                    </a:lnTo>
                    <a:lnTo>
                      <a:pt x="0" y="1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63"/>
        <p:cNvGrpSpPr/>
        <p:nvPr/>
      </p:nvGrpSpPr>
      <p:grpSpPr>
        <a:xfrm>
          <a:off x="0" y="0"/>
          <a:ext cx="0" cy="0"/>
          <a:chOff x="0" y="0"/>
          <a:chExt cx="0" cy="0"/>
        </a:xfrm>
      </p:grpSpPr>
      <p:sp>
        <p:nvSpPr>
          <p:cNvPr id="264" name="Google Shape;26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4800"/>
              <a:buNone/>
              <a:defRPr sz="10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265" name="Google Shape;265;p8"/>
          <p:cNvGrpSpPr/>
          <p:nvPr/>
        </p:nvGrpSpPr>
        <p:grpSpPr>
          <a:xfrm>
            <a:off x="281094" y="1722676"/>
            <a:ext cx="448225" cy="448223"/>
            <a:chOff x="281094" y="1722676"/>
            <a:chExt cx="448225" cy="448223"/>
          </a:xfrm>
        </p:grpSpPr>
        <p:sp>
          <p:nvSpPr>
            <p:cNvPr id="266" name="Google Shape;266;p8"/>
            <p:cNvSpPr/>
            <p:nvPr/>
          </p:nvSpPr>
          <p:spPr>
            <a:xfrm>
              <a:off x="281094" y="1722676"/>
              <a:ext cx="448225" cy="448223"/>
            </a:xfrm>
            <a:custGeom>
              <a:avLst/>
              <a:gdLst/>
              <a:ahLst/>
              <a:cxnLst/>
              <a:rect l="l" t="t" r="r" b="b"/>
              <a:pathLst>
                <a:path w="246" h="246" extrusionOk="0">
                  <a:moveTo>
                    <a:pt x="123" y="246"/>
                  </a:moveTo>
                  <a:lnTo>
                    <a:pt x="169" y="246"/>
                  </a:lnTo>
                  <a:cubicBezTo>
                    <a:pt x="211" y="246"/>
                    <a:pt x="246" y="212"/>
                    <a:pt x="246" y="170"/>
                  </a:cubicBezTo>
                  <a:lnTo>
                    <a:pt x="246" y="76"/>
                  </a:lnTo>
                  <a:cubicBezTo>
                    <a:pt x="246" y="34"/>
                    <a:pt x="211" y="0"/>
                    <a:pt x="169" y="0"/>
                  </a:cubicBezTo>
                  <a:lnTo>
                    <a:pt x="76" y="0"/>
                  </a:lnTo>
                  <a:cubicBezTo>
                    <a:pt x="34" y="0"/>
                    <a:pt x="0" y="34"/>
                    <a:pt x="0" y="76"/>
                  </a:cubicBezTo>
                  <a:lnTo>
                    <a:pt x="0" y="170"/>
                  </a:lnTo>
                  <a:cubicBezTo>
                    <a:pt x="0" y="212"/>
                    <a:pt x="34" y="246"/>
                    <a:pt x="76" y="246"/>
                  </a:cubicBezTo>
                  <a:lnTo>
                    <a:pt x="123" y="246"/>
                  </a:lnTo>
                  <a:close/>
                </a:path>
              </a:pathLst>
            </a:custGeom>
            <a:solidFill>
              <a:schemeClr val="dk2"/>
            </a:solidFill>
            <a:ln>
              <a:noFill/>
            </a:ln>
          </p:spPr>
          <p:txBody>
            <a:bodyPr spcFirstLastPara="1" wrap="square" lIns="90000" tIns="43550" rIns="90000" bIns="435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7" name="Google Shape;267;p8"/>
            <p:cNvSpPr/>
            <p:nvPr/>
          </p:nvSpPr>
          <p:spPr>
            <a:xfrm>
              <a:off x="430503" y="190123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8" name="Google Shape;268;p8"/>
            <p:cNvSpPr/>
            <p:nvPr/>
          </p:nvSpPr>
          <p:spPr>
            <a:xfrm>
              <a:off x="430503" y="1941322"/>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9" name="Google Shape;269;p8"/>
            <p:cNvSpPr/>
            <p:nvPr/>
          </p:nvSpPr>
          <p:spPr>
            <a:xfrm>
              <a:off x="430503" y="1981407"/>
              <a:ext cx="158519" cy="18220"/>
            </a:xfrm>
            <a:custGeom>
              <a:avLst/>
              <a:gdLst/>
              <a:ahLst/>
              <a:cxnLst/>
              <a:rect l="l" t="t" r="r" b="b"/>
              <a:pathLst>
                <a:path w="87" h="10" extrusionOk="0">
                  <a:moveTo>
                    <a:pt x="0" y="0"/>
                  </a:moveTo>
                  <a:lnTo>
                    <a:pt x="87" y="0"/>
                  </a:lnTo>
                  <a:lnTo>
                    <a:pt x="87" y="10"/>
                  </a:lnTo>
                  <a:lnTo>
                    <a:pt x="0" y="10"/>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70" name="Google Shape;270;p8"/>
          <p:cNvGrpSpPr/>
          <p:nvPr/>
        </p:nvGrpSpPr>
        <p:grpSpPr>
          <a:xfrm>
            <a:off x="1042712" y="-336237"/>
            <a:ext cx="8514088" cy="5580922"/>
            <a:chOff x="1042712" y="-336237"/>
            <a:chExt cx="8514088" cy="5580922"/>
          </a:xfrm>
        </p:grpSpPr>
        <p:grpSp>
          <p:nvGrpSpPr>
            <p:cNvPr id="271" name="Google Shape;271;p8"/>
            <p:cNvGrpSpPr/>
            <p:nvPr/>
          </p:nvGrpSpPr>
          <p:grpSpPr>
            <a:xfrm>
              <a:off x="8430772" y="3448146"/>
              <a:ext cx="1126028" cy="1796538"/>
              <a:chOff x="8430772" y="3448146"/>
              <a:chExt cx="1126028" cy="1796538"/>
            </a:xfrm>
          </p:grpSpPr>
          <p:sp>
            <p:nvSpPr>
              <p:cNvPr id="272" name="Google Shape;272;p8"/>
              <p:cNvSpPr/>
              <p:nvPr/>
            </p:nvSpPr>
            <p:spPr>
              <a:xfrm>
                <a:off x="8430772" y="4116838"/>
                <a:ext cx="1126028" cy="1127846"/>
              </a:xfrm>
              <a:custGeom>
                <a:avLst/>
                <a:gdLst/>
                <a:ahLst/>
                <a:cxnLst/>
                <a:rect l="l" t="t" r="r" b="b"/>
                <a:pathLst>
                  <a:path w="618" h="619" extrusionOk="0">
                    <a:moveTo>
                      <a:pt x="564" y="269"/>
                    </a:moveTo>
                    <a:cubicBezTo>
                      <a:pt x="568" y="292"/>
                      <a:pt x="568" y="315"/>
                      <a:pt x="566" y="337"/>
                    </a:cubicBezTo>
                    <a:lnTo>
                      <a:pt x="618" y="372"/>
                    </a:lnTo>
                    <a:lnTo>
                      <a:pt x="581" y="470"/>
                    </a:lnTo>
                    <a:lnTo>
                      <a:pt x="518" y="461"/>
                    </a:lnTo>
                    <a:cubicBezTo>
                      <a:pt x="505" y="479"/>
                      <a:pt x="489" y="496"/>
                      <a:pt x="471" y="511"/>
                    </a:cubicBezTo>
                    <a:lnTo>
                      <a:pt x="483" y="573"/>
                    </a:lnTo>
                    <a:lnTo>
                      <a:pt x="387" y="615"/>
                    </a:lnTo>
                    <a:lnTo>
                      <a:pt x="350" y="564"/>
                    </a:lnTo>
                    <a:cubicBezTo>
                      <a:pt x="327" y="568"/>
                      <a:pt x="304" y="569"/>
                      <a:pt x="281" y="566"/>
                    </a:cubicBezTo>
                    <a:lnTo>
                      <a:pt x="246" y="619"/>
                    </a:lnTo>
                    <a:lnTo>
                      <a:pt x="148" y="581"/>
                    </a:lnTo>
                    <a:lnTo>
                      <a:pt x="157" y="518"/>
                    </a:lnTo>
                    <a:cubicBezTo>
                      <a:pt x="139" y="505"/>
                      <a:pt x="122" y="489"/>
                      <a:pt x="108" y="471"/>
                    </a:cubicBezTo>
                    <a:lnTo>
                      <a:pt x="46" y="484"/>
                    </a:lnTo>
                    <a:lnTo>
                      <a:pt x="3" y="388"/>
                    </a:lnTo>
                    <a:lnTo>
                      <a:pt x="54" y="350"/>
                    </a:lnTo>
                    <a:cubicBezTo>
                      <a:pt x="50" y="327"/>
                      <a:pt x="50" y="304"/>
                      <a:pt x="52" y="281"/>
                    </a:cubicBezTo>
                    <a:lnTo>
                      <a:pt x="0" y="246"/>
                    </a:lnTo>
                    <a:lnTo>
                      <a:pt x="37" y="148"/>
                    </a:lnTo>
                    <a:lnTo>
                      <a:pt x="100" y="157"/>
                    </a:lnTo>
                    <a:cubicBezTo>
                      <a:pt x="113" y="139"/>
                      <a:pt x="129" y="122"/>
                      <a:pt x="147" y="108"/>
                    </a:cubicBezTo>
                    <a:lnTo>
                      <a:pt x="135" y="46"/>
                    </a:lnTo>
                    <a:lnTo>
                      <a:pt x="231" y="3"/>
                    </a:lnTo>
                    <a:lnTo>
                      <a:pt x="268" y="54"/>
                    </a:lnTo>
                    <a:cubicBezTo>
                      <a:pt x="291" y="50"/>
                      <a:pt x="314" y="50"/>
                      <a:pt x="337" y="52"/>
                    </a:cubicBezTo>
                    <a:lnTo>
                      <a:pt x="372" y="0"/>
                    </a:lnTo>
                    <a:lnTo>
                      <a:pt x="470" y="37"/>
                    </a:lnTo>
                    <a:lnTo>
                      <a:pt x="461" y="100"/>
                    </a:lnTo>
                    <a:cubicBezTo>
                      <a:pt x="479" y="113"/>
                      <a:pt x="496" y="129"/>
                      <a:pt x="510" y="147"/>
                    </a:cubicBezTo>
                    <a:lnTo>
                      <a:pt x="572" y="135"/>
                    </a:lnTo>
                    <a:lnTo>
                      <a:pt x="615" y="231"/>
                    </a:lnTo>
                    <a:lnTo>
                      <a:pt x="564" y="269"/>
                    </a:lnTo>
                    <a:moveTo>
                      <a:pt x="414" y="268"/>
                    </a:moveTo>
                    <a:cubicBezTo>
                      <a:pt x="388" y="211"/>
                      <a:pt x="322" y="186"/>
                      <a:pt x="265" y="211"/>
                    </a:cubicBezTo>
                    <a:cubicBezTo>
                      <a:pt x="208" y="236"/>
                      <a:pt x="183" y="303"/>
                      <a:pt x="208" y="359"/>
                    </a:cubicBezTo>
                    <a:cubicBezTo>
                      <a:pt x="233" y="416"/>
                      <a:pt x="300" y="442"/>
                      <a:pt x="356" y="417"/>
                    </a:cubicBezTo>
                    <a:cubicBezTo>
                      <a:pt x="413" y="391"/>
                      <a:pt x="439" y="325"/>
                      <a:pt x="414" y="26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3" name="Google Shape;273;p8"/>
              <p:cNvGrpSpPr/>
              <p:nvPr/>
            </p:nvGrpSpPr>
            <p:grpSpPr>
              <a:xfrm>
                <a:off x="8892173" y="3448146"/>
                <a:ext cx="417250" cy="417248"/>
                <a:chOff x="8892173" y="3448146"/>
                <a:chExt cx="417250" cy="417248"/>
              </a:xfrm>
            </p:grpSpPr>
            <p:sp>
              <p:nvSpPr>
                <p:cNvPr id="274" name="Google Shape;274;p8"/>
                <p:cNvSpPr/>
                <p:nvPr/>
              </p:nvSpPr>
              <p:spPr>
                <a:xfrm>
                  <a:off x="9019717" y="3581155"/>
                  <a:ext cx="154874" cy="153052"/>
                </a:xfrm>
                <a:custGeom>
                  <a:avLst/>
                  <a:gdLst/>
                  <a:ahLst/>
                  <a:cxnLst/>
                  <a:rect l="l" t="t" r="r" b="b"/>
                  <a:pathLst>
                    <a:path w="85" h="84" extrusionOk="0">
                      <a:moveTo>
                        <a:pt x="59" y="80"/>
                      </a:moveTo>
                      <a:cubicBezTo>
                        <a:pt x="59" y="80"/>
                        <a:pt x="59" y="81"/>
                        <a:pt x="57" y="81"/>
                      </a:cubicBezTo>
                      <a:cubicBezTo>
                        <a:pt x="56" y="82"/>
                        <a:pt x="53" y="83"/>
                        <a:pt x="50" y="84"/>
                      </a:cubicBezTo>
                      <a:cubicBezTo>
                        <a:pt x="44" y="85"/>
                        <a:pt x="33" y="85"/>
                        <a:pt x="23" y="80"/>
                      </a:cubicBezTo>
                      <a:cubicBezTo>
                        <a:pt x="12" y="74"/>
                        <a:pt x="2" y="62"/>
                        <a:pt x="0" y="46"/>
                      </a:cubicBezTo>
                      <a:cubicBezTo>
                        <a:pt x="0" y="38"/>
                        <a:pt x="1" y="29"/>
                        <a:pt x="6" y="22"/>
                      </a:cubicBezTo>
                      <a:cubicBezTo>
                        <a:pt x="10" y="14"/>
                        <a:pt x="17" y="8"/>
                        <a:pt x="25" y="4"/>
                      </a:cubicBezTo>
                      <a:cubicBezTo>
                        <a:pt x="34" y="0"/>
                        <a:pt x="43" y="-1"/>
                        <a:pt x="52" y="1"/>
                      </a:cubicBezTo>
                      <a:cubicBezTo>
                        <a:pt x="60" y="3"/>
                        <a:pt x="68" y="7"/>
                        <a:pt x="73" y="13"/>
                      </a:cubicBezTo>
                      <a:cubicBezTo>
                        <a:pt x="85" y="25"/>
                        <a:pt x="87" y="41"/>
                        <a:pt x="84" y="52"/>
                      </a:cubicBezTo>
                      <a:cubicBezTo>
                        <a:pt x="81" y="64"/>
                        <a:pt x="74" y="72"/>
                        <a:pt x="68" y="75"/>
                      </a:cubicBezTo>
                      <a:cubicBezTo>
                        <a:pt x="66" y="77"/>
                        <a:pt x="64" y="79"/>
                        <a:pt x="62" y="79"/>
                      </a:cubicBezTo>
                      <a:cubicBezTo>
                        <a:pt x="60" y="80"/>
                        <a:pt x="59" y="80"/>
                        <a:pt x="59" y="80"/>
                      </a:cubicBezTo>
                      <a:cubicBezTo>
                        <a:pt x="59" y="80"/>
                        <a:pt x="63" y="79"/>
                        <a:pt x="68" y="74"/>
                      </a:cubicBezTo>
                      <a:cubicBezTo>
                        <a:pt x="72" y="70"/>
                        <a:pt x="79" y="63"/>
                        <a:pt x="81" y="52"/>
                      </a:cubicBezTo>
                      <a:cubicBezTo>
                        <a:pt x="84" y="41"/>
                        <a:pt x="82" y="26"/>
                        <a:pt x="71" y="15"/>
                      </a:cubicBezTo>
                      <a:cubicBezTo>
                        <a:pt x="66" y="10"/>
                        <a:pt x="59" y="6"/>
                        <a:pt x="51" y="4"/>
                      </a:cubicBezTo>
                      <a:cubicBezTo>
                        <a:pt x="43" y="3"/>
                        <a:pt x="35" y="4"/>
                        <a:pt x="27" y="7"/>
                      </a:cubicBezTo>
                      <a:cubicBezTo>
                        <a:pt x="19" y="10"/>
                        <a:pt x="13" y="16"/>
                        <a:pt x="9" y="23"/>
                      </a:cubicBezTo>
                      <a:cubicBezTo>
                        <a:pt x="5" y="30"/>
                        <a:pt x="3" y="38"/>
                        <a:pt x="4" y="45"/>
                      </a:cubicBezTo>
                      <a:cubicBezTo>
                        <a:pt x="4" y="60"/>
                        <a:pt x="14" y="72"/>
                        <a:pt x="24" y="78"/>
                      </a:cubicBezTo>
                      <a:cubicBezTo>
                        <a:pt x="34" y="83"/>
                        <a:pt x="43" y="83"/>
                        <a:pt x="50" y="82"/>
                      </a:cubicBezTo>
                      <a:cubicBezTo>
                        <a:pt x="56" y="81"/>
                        <a:pt x="59" y="80"/>
                        <a:pt x="59" y="80"/>
                      </a:cubicBez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5" name="Google Shape;275;p8"/>
                <p:cNvSpPr/>
                <p:nvPr/>
              </p:nvSpPr>
              <p:spPr>
                <a:xfrm>
                  <a:off x="8892173" y="3448146"/>
                  <a:ext cx="417250" cy="417248"/>
                </a:xfrm>
                <a:custGeom>
                  <a:avLst/>
                  <a:gdLst/>
                  <a:ahLst/>
                  <a:cxnLst/>
                  <a:rect l="l" t="t" r="r" b="b"/>
                  <a:pathLst>
                    <a:path w="229" h="229" extrusionOk="0">
                      <a:moveTo>
                        <a:pt x="129" y="208"/>
                      </a:moveTo>
                      <a:cubicBezTo>
                        <a:pt x="129" y="208"/>
                        <a:pt x="130" y="208"/>
                        <a:pt x="130" y="209"/>
                      </a:cubicBezTo>
                      <a:cubicBezTo>
                        <a:pt x="131" y="210"/>
                        <a:pt x="132" y="211"/>
                        <a:pt x="133" y="212"/>
                      </a:cubicBezTo>
                      <a:cubicBezTo>
                        <a:pt x="135" y="216"/>
                        <a:pt x="139" y="220"/>
                        <a:pt x="143" y="226"/>
                      </a:cubicBezTo>
                      <a:lnTo>
                        <a:pt x="143" y="226"/>
                      </a:lnTo>
                      <a:cubicBezTo>
                        <a:pt x="152" y="222"/>
                        <a:pt x="163" y="217"/>
                        <a:pt x="178" y="210"/>
                      </a:cubicBezTo>
                      <a:lnTo>
                        <a:pt x="177" y="211"/>
                      </a:lnTo>
                      <a:cubicBezTo>
                        <a:pt x="176" y="204"/>
                        <a:pt x="174" y="197"/>
                        <a:pt x="172" y="189"/>
                      </a:cubicBezTo>
                      <a:lnTo>
                        <a:pt x="172" y="188"/>
                      </a:lnTo>
                      <a:lnTo>
                        <a:pt x="173" y="188"/>
                      </a:lnTo>
                      <a:cubicBezTo>
                        <a:pt x="179" y="183"/>
                        <a:pt x="185" y="177"/>
                        <a:pt x="190" y="170"/>
                      </a:cubicBezTo>
                      <a:lnTo>
                        <a:pt x="190" y="169"/>
                      </a:lnTo>
                      <a:lnTo>
                        <a:pt x="191" y="169"/>
                      </a:lnTo>
                      <a:cubicBezTo>
                        <a:pt x="198" y="170"/>
                        <a:pt x="205" y="171"/>
                        <a:pt x="213" y="172"/>
                      </a:cubicBezTo>
                      <a:lnTo>
                        <a:pt x="212" y="173"/>
                      </a:lnTo>
                      <a:cubicBezTo>
                        <a:pt x="216" y="162"/>
                        <a:pt x="221" y="150"/>
                        <a:pt x="226" y="138"/>
                      </a:cubicBezTo>
                      <a:lnTo>
                        <a:pt x="226" y="139"/>
                      </a:lnTo>
                      <a:cubicBezTo>
                        <a:pt x="220" y="135"/>
                        <a:pt x="214" y="131"/>
                        <a:pt x="207" y="126"/>
                      </a:cubicBezTo>
                      <a:lnTo>
                        <a:pt x="206" y="126"/>
                      </a:lnTo>
                      <a:lnTo>
                        <a:pt x="206" y="125"/>
                      </a:lnTo>
                      <a:cubicBezTo>
                        <a:pt x="207" y="117"/>
                        <a:pt x="207" y="109"/>
                        <a:pt x="206" y="101"/>
                      </a:cubicBezTo>
                      <a:lnTo>
                        <a:pt x="206" y="100"/>
                      </a:lnTo>
                      <a:lnTo>
                        <a:pt x="206" y="99"/>
                      </a:lnTo>
                      <a:cubicBezTo>
                        <a:pt x="212" y="95"/>
                        <a:pt x="218" y="90"/>
                        <a:pt x="225" y="85"/>
                      </a:cubicBezTo>
                      <a:lnTo>
                        <a:pt x="224" y="87"/>
                      </a:lnTo>
                      <a:cubicBezTo>
                        <a:pt x="220" y="76"/>
                        <a:pt x="214" y="64"/>
                        <a:pt x="209" y="52"/>
                      </a:cubicBezTo>
                      <a:lnTo>
                        <a:pt x="211" y="53"/>
                      </a:lnTo>
                      <a:cubicBezTo>
                        <a:pt x="204" y="55"/>
                        <a:pt x="196" y="56"/>
                        <a:pt x="188" y="58"/>
                      </a:cubicBezTo>
                      <a:lnTo>
                        <a:pt x="187" y="58"/>
                      </a:lnTo>
                      <a:lnTo>
                        <a:pt x="187" y="57"/>
                      </a:lnTo>
                      <a:cubicBezTo>
                        <a:pt x="182" y="51"/>
                        <a:pt x="176" y="45"/>
                        <a:pt x="169" y="40"/>
                      </a:cubicBezTo>
                      <a:lnTo>
                        <a:pt x="168" y="40"/>
                      </a:lnTo>
                      <a:lnTo>
                        <a:pt x="168" y="39"/>
                      </a:lnTo>
                      <a:cubicBezTo>
                        <a:pt x="169" y="32"/>
                        <a:pt x="170" y="24"/>
                        <a:pt x="171" y="16"/>
                      </a:cubicBezTo>
                      <a:lnTo>
                        <a:pt x="172" y="18"/>
                      </a:lnTo>
                      <a:cubicBezTo>
                        <a:pt x="161" y="13"/>
                        <a:pt x="149" y="9"/>
                        <a:pt x="137" y="4"/>
                      </a:cubicBezTo>
                      <a:lnTo>
                        <a:pt x="139" y="3"/>
                      </a:lnTo>
                      <a:cubicBezTo>
                        <a:pt x="135" y="9"/>
                        <a:pt x="130" y="16"/>
                        <a:pt x="126" y="23"/>
                      </a:cubicBezTo>
                      <a:lnTo>
                        <a:pt x="125" y="23"/>
                      </a:lnTo>
                      <a:lnTo>
                        <a:pt x="124" y="23"/>
                      </a:lnTo>
                      <a:cubicBezTo>
                        <a:pt x="117" y="22"/>
                        <a:pt x="108" y="23"/>
                        <a:pt x="100" y="24"/>
                      </a:cubicBezTo>
                      <a:lnTo>
                        <a:pt x="100" y="24"/>
                      </a:lnTo>
                      <a:cubicBezTo>
                        <a:pt x="99" y="24"/>
                        <a:pt x="102" y="24"/>
                        <a:pt x="98" y="23"/>
                      </a:cubicBezTo>
                      <a:lnTo>
                        <a:pt x="98" y="23"/>
                      </a:lnTo>
                      <a:lnTo>
                        <a:pt x="98" y="23"/>
                      </a:lnTo>
                      <a:lnTo>
                        <a:pt x="98" y="23"/>
                      </a:lnTo>
                      <a:lnTo>
                        <a:pt x="98" y="23"/>
                      </a:lnTo>
                      <a:lnTo>
                        <a:pt x="97" y="22"/>
                      </a:lnTo>
                      <a:lnTo>
                        <a:pt x="97" y="21"/>
                      </a:lnTo>
                      <a:lnTo>
                        <a:pt x="95" y="19"/>
                      </a:lnTo>
                      <a:lnTo>
                        <a:pt x="91" y="14"/>
                      </a:lnTo>
                      <a:cubicBezTo>
                        <a:pt x="89" y="11"/>
                        <a:pt x="87" y="8"/>
                        <a:pt x="85" y="5"/>
                      </a:cubicBezTo>
                      <a:lnTo>
                        <a:pt x="87" y="5"/>
                      </a:lnTo>
                      <a:cubicBezTo>
                        <a:pt x="75" y="10"/>
                        <a:pt x="63" y="16"/>
                        <a:pt x="52" y="21"/>
                      </a:cubicBezTo>
                      <a:lnTo>
                        <a:pt x="53" y="19"/>
                      </a:lnTo>
                      <a:cubicBezTo>
                        <a:pt x="54" y="26"/>
                        <a:pt x="56" y="34"/>
                        <a:pt x="57" y="41"/>
                      </a:cubicBezTo>
                      <a:lnTo>
                        <a:pt x="57" y="42"/>
                      </a:lnTo>
                      <a:lnTo>
                        <a:pt x="57" y="43"/>
                      </a:lnTo>
                      <a:cubicBezTo>
                        <a:pt x="50" y="48"/>
                        <a:pt x="44" y="54"/>
                        <a:pt x="40" y="61"/>
                      </a:cubicBezTo>
                      <a:lnTo>
                        <a:pt x="39" y="61"/>
                      </a:lnTo>
                      <a:lnTo>
                        <a:pt x="38" y="61"/>
                      </a:lnTo>
                      <a:cubicBezTo>
                        <a:pt x="30" y="60"/>
                        <a:pt x="23" y="59"/>
                        <a:pt x="15" y="58"/>
                      </a:cubicBezTo>
                      <a:lnTo>
                        <a:pt x="17" y="57"/>
                      </a:lnTo>
                      <a:cubicBezTo>
                        <a:pt x="12" y="69"/>
                        <a:pt x="8" y="81"/>
                        <a:pt x="3" y="93"/>
                      </a:cubicBezTo>
                      <a:lnTo>
                        <a:pt x="3" y="91"/>
                      </a:lnTo>
                      <a:cubicBezTo>
                        <a:pt x="9" y="95"/>
                        <a:pt x="16" y="99"/>
                        <a:pt x="22" y="104"/>
                      </a:cubicBezTo>
                      <a:lnTo>
                        <a:pt x="23" y="104"/>
                      </a:lnTo>
                      <a:lnTo>
                        <a:pt x="22" y="105"/>
                      </a:lnTo>
                      <a:cubicBezTo>
                        <a:pt x="22" y="113"/>
                        <a:pt x="22" y="122"/>
                        <a:pt x="23" y="129"/>
                      </a:cubicBezTo>
                      <a:lnTo>
                        <a:pt x="23" y="130"/>
                      </a:lnTo>
                      <a:lnTo>
                        <a:pt x="22" y="131"/>
                      </a:lnTo>
                      <a:cubicBezTo>
                        <a:pt x="16" y="136"/>
                        <a:pt x="10" y="140"/>
                        <a:pt x="4" y="145"/>
                      </a:cubicBezTo>
                      <a:lnTo>
                        <a:pt x="4" y="143"/>
                      </a:lnTo>
                      <a:cubicBezTo>
                        <a:pt x="10" y="155"/>
                        <a:pt x="15" y="167"/>
                        <a:pt x="20" y="178"/>
                      </a:cubicBezTo>
                      <a:lnTo>
                        <a:pt x="18" y="177"/>
                      </a:lnTo>
                      <a:cubicBezTo>
                        <a:pt x="26" y="176"/>
                        <a:pt x="34" y="174"/>
                        <a:pt x="41" y="173"/>
                      </a:cubicBezTo>
                      <a:lnTo>
                        <a:pt x="42" y="173"/>
                      </a:lnTo>
                      <a:lnTo>
                        <a:pt x="42" y="173"/>
                      </a:lnTo>
                      <a:cubicBezTo>
                        <a:pt x="48" y="180"/>
                        <a:pt x="54" y="186"/>
                        <a:pt x="60" y="190"/>
                      </a:cubicBezTo>
                      <a:lnTo>
                        <a:pt x="60" y="191"/>
                      </a:lnTo>
                      <a:lnTo>
                        <a:pt x="60" y="191"/>
                      </a:lnTo>
                      <a:cubicBezTo>
                        <a:pt x="59" y="200"/>
                        <a:pt x="58" y="207"/>
                        <a:pt x="57" y="214"/>
                      </a:cubicBezTo>
                      <a:lnTo>
                        <a:pt x="56" y="213"/>
                      </a:lnTo>
                      <a:cubicBezTo>
                        <a:pt x="70" y="219"/>
                        <a:pt x="82" y="223"/>
                        <a:pt x="92" y="227"/>
                      </a:cubicBezTo>
                      <a:lnTo>
                        <a:pt x="91" y="227"/>
                      </a:lnTo>
                      <a:cubicBezTo>
                        <a:pt x="96" y="220"/>
                        <a:pt x="100" y="213"/>
                        <a:pt x="104" y="208"/>
                      </a:cubicBezTo>
                      <a:lnTo>
                        <a:pt x="104" y="208"/>
                      </a:lnTo>
                      <a:lnTo>
                        <a:pt x="104" y="208"/>
                      </a:lnTo>
                      <a:cubicBezTo>
                        <a:pt x="113" y="209"/>
                        <a:pt x="119" y="209"/>
                        <a:pt x="123" y="208"/>
                      </a:cubicBezTo>
                      <a:cubicBezTo>
                        <a:pt x="125" y="208"/>
                        <a:pt x="126" y="208"/>
                        <a:pt x="128" y="208"/>
                      </a:cubicBezTo>
                      <a:cubicBezTo>
                        <a:pt x="129" y="208"/>
                        <a:pt x="129" y="208"/>
                        <a:pt x="129" y="208"/>
                      </a:cubicBezTo>
                      <a:lnTo>
                        <a:pt x="128" y="208"/>
                      </a:lnTo>
                      <a:cubicBezTo>
                        <a:pt x="127" y="209"/>
                        <a:pt x="125" y="209"/>
                        <a:pt x="123" y="209"/>
                      </a:cubicBezTo>
                      <a:cubicBezTo>
                        <a:pt x="119" y="209"/>
                        <a:pt x="113" y="210"/>
                        <a:pt x="104" y="209"/>
                      </a:cubicBezTo>
                      <a:lnTo>
                        <a:pt x="105" y="209"/>
                      </a:lnTo>
                      <a:cubicBezTo>
                        <a:pt x="101" y="214"/>
                        <a:pt x="97" y="221"/>
                        <a:pt x="92" y="228"/>
                      </a:cubicBezTo>
                      <a:lnTo>
                        <a:pt x="92" y="229"/>
                      </a:lnTo>
                      <a:lnTo>
                        <a:pt x="91" y="228"/>
                      </a:lnTo>
                      <a:cubicBezTo>
                        <a:pt x="81" y="225"/>
                        <a:pt x="69" y="220"/>
                        <a:pt x="56" y="215"/>
                      </a:cubicBezTo>
                      <a:lnTo>
                        <a:pt x="55" y="215"/>
                      </a:lnTo>
                      <a:lnTo>
                        <a:pt x="55" y="214"/>
                      </a:lnTo>
                      <a:cubicBezTo>
                        <a:pt x="56" y="207"/>
                        <a:pt x="57" y="199"/>
                        <a:pt x="58" y="191"/>
                      </a:cubicBezTo>
                      <a:lnTo>
                        <a:pt x="59" y="192"/>
                      </a:lnTo>
                      <a:cubicBezTo>
                        <a:pt x="52" y="187"/>
                        <a:pt x="46" y="182"/>
                        <a:pt x="40" y="175"/>
                      </a:cubicBezTo>
                      <a:lnTo>
                        <a:pt x="41" y="175"/>
                      </a:lnTo>
                      <a:cubicBezTo>
                        <a:pt x="34" y="177"/>
                        <a:pt x="27" y="178"/>
                        <a:pt x="19" y="180"/>
                      </a:cubicBezTo>
                      <a:lnTo>
                        <a:pt x="18" y="180"/>
                      </a:lnTo>
                      <a:lnTo>
                        <a:pt x="17" y="179"/>
                      </a:lnTo>
                      <a:cubicBezTo>
                        <a:pt x="12" y="168"/>
                        <a:pt x="7" y="156"/>
                        <a:pt x="2" y="144"/>
                      </a:cubicBezTo>
                      <a:lnTo>
                        <a:pt x="1" y="143"/>
                      </a:lnTo>
                      <a:lnTo>
                        <a:pt x="2" y="142"/>
                      </a:lnTo>
                      <a:cubicBezTo>
                        <a:pt x="8" y="138"/>
                        <a:pt x="14" y="133"/>
                        <a:pt x="21" y="129"/>
                      </a:cubicBezTo>
                      <a:lnTo>
                        <a:pt x="20" y="130"/>
                      </a:lnTo>
                      <a:cubicBezTo>
                        <a:pt x="19" y="122"/>
                        <a:pt x="18" y="113"/>
                        <a:pt x="19" y="105"/>
                      </a:cubicBezTo>
                      <a:lnTo>
                        <a:pt x="20" y="106"/>
                      </a:lnTo>
                      <a:cubicBezTo>
                        <a:pt x="14" y="102"/>
                        <a:pt x="7" y="98"/>
                        <a:pt x="1" y="93"/>
                      </a:cubicBezTo>
                      <a:lnTo>
                        <a:pt x="0" y="93"/>
                      </a:lnTo>
                      <a:lnTo>
                        <a:pt x="0" y="92"/>
                      </a:lnTo>
                      <a:cubicBezTo>
                        <a:pt x="5" y="80"/>
                        <a:pt x="9" y="68"/>
                        <a:pt x="14" y="56"/>
                      </a:cubicBezTo>
                      <a:lnTo>
                        <a:pt x="14" y="55"/>
                      </a:lnTo>
                      <a:lnTo>
                        <a:pt x="16" y="55"/>
                      </a:lnTo>
                      <a:cubicBezTo>
                        <a:pt x="23" y="56"/>
                        <a:pt x="31" y="57"/>
                        <a:pt x="39" y="58"/>
                      </a:cubicBezTo>
                      <a:lnTo>
                        <a:pt x="37" y="59"/>
                      </a:lnTo>
                      <a:cubicBezTo>
                        <a:pt x="42" y="52"/>
                        <a:pt x="48" y="46"/>
                        <a:pt x="54" y="40"/>
                      </a:cubicBezTo>
                      <a:lnTo>
                        <a:pt x="54" y="42"/>
                      </a:lnTo>
                      <a:cubicBezTo>
                        <a:pt x="52" y="35"/>
                        <a:pt x="51" y="27"/>
                        <a:pt x="49" y="19"/>
                      </a:cubicBezTo>
                      <a:lnTo>
                        <a:pt x="49" y="18"/>
                      </a:lnTo>
                      <a:lnTo>
                        <a:pt x="50" y="18"/>
                      </a:lnTo>
                      <a:cubicBezTo>
                        <a:pt x="62" y="13"/>
                        <a:pt x="74" y="7"/>
                        <a:pt x="85" y="2"/>
                      </a:cubicBezTo>
                      <a:lnTo>
                        <a:pt x="87" y="2"/>
                      </a:lnTo>
                      <a:lnTo>
                        <a:pt x="87" y="3"/>
                      </a:lnTo>
                      <a:cubicBezTo>
                        <a:pt x="90" y="6"/>
                        <a:pt x="92" y="9"/>
                        <a:pt x="94" y="12"/>
                      </a:cubicBezTo>
                      <a:lnTo>
                        <a:pt x="98" y="17"/>
                      </a:lnTo>
                      <a:lnTo>
                        <a:pt x="99" y="19"/>
                      </a:lnTo>
                      <a:lnTo>
                        <a:pt x="100" y="20"/>
                      </a:lnTo>
                      <a:lnTo>
                        <a:pt x="101" y="21"/>
                      </a:lnTo>
                      <a:lnTo>
                        <a:pt x="101" y="21"/>
                      </a:lnTo>
                      <a:lnTo>
                        <a:pt x="101" y="21"/>
                      </a:lnTo>
                      <a:lnTo>
                        <a:pt x="101" y="21"/>
                      </a:lnTo>
                      <a:lnTo>
                        <a:pt x="101" y="21"/>
                      </a:lnTo>
                      <a:lnTo>
                        <a:pt x="101" y="21"/>
                      </a:lnTo>
                      <a:cubicBezTo>
                        <a:pt x="98" y="20"/>
                        <a:pt x="100" y="21"/>
                        <a:pt x="99" y="21"/>
                      </a:cubicBezTo>
                      <a:lnTo>
                        <a:pt x="99" y="21"/>
                      </a:lnTo>
                      <a:cubicBezTo>
                        <a:pt x="108" y="19"/>
                        <a:pt x="117" y="19"/>
                        <a:pt x="125" y="20"/>
                      </a:cubicBezTo>
                      <a:lnTo>
                        <a:pt x="123" y="21"/>
                      </a:lnTo>
                      <a:cubicBezTo>
                        <a:pt x="128" y="14"/>
                        <a:pt x="132" y="8"/>
                        <a:pt x="136" y="2"/>
                      </a:cubicBezTo>
                      <a:lnTo>
                        <a:pt x="137" y="0"/>
                      </a:lnTo>
                      <a:lnTo>
                        <a:pt x="138" y="1"/>
                      </a:lnTo>
                      <a:cubicBezTo>
                        <a:pt x="150" y="6"/>
                        <a:pt x="162" y="10"/>
                        <a:pt x="174" y="15"/>
                      </a:cubicBezTo>
                      <a:lnTo>
                        <a:pt x="175" y="15"/>
                      </a:lnTo>
                      <a:lnTo>
                        <a:pt x="175" y="16"/>
                      </a:lnTo>
                      <a:cubicBezTo>
                        <a:pt x="174" y="24"/>
                        <a:pt x="172" y="32"/>
                        <a:pt x="171" y="39"/>
                      </a:cubicBezTo>
                      <a:lnTo>
                        <a:pt x="171" y="38"/>
                      </a:lnTo>
                      <a:cubicBezTo>
                        <a:pt x="178" y="43"/>
                        <a:pt x="184" y="49"/>
                        <a:pt x="189" y="55"/>
                      </a:cubicBezTo>
                      <a:lnTo>
                        <a:pt x="187" y="55"/>
                      </a:lnTo>
                      <a:cubicBezTo>
                        <a:pt x="195" y="53"/>
                        <a:pt x="203" y="52"/>
                        <a:pt x="210" y="50"/>
                      </a:cubicBezTo>
                      <a:lnTo>
                        <a:pt x="211" y="50"/>
                      </a:lnTo>
                      <a:lnTo>
                        <a:pt x="212" y="51"/>
                      </a:lnTo>
                      <a:cubicBezTo>
                        <a:pt x="217" y="63"/>
                        <a:pt x="222" y="75"/>
                        <a:pt x="227" y="86"/>
                      </a:cubicBezTo>
                      <a:lnTo>
                        <a:pt x="228" y="87"/>
                      </a:lnTo>
                      <a:lnTo>
                        <a:pt x="227" y="88"/>
                      </a:lnTo>
                      <a:cubicBezTo>
                        <a:pt x="220" y="93"/>
                        <a:pt x="214" y="97"/>
                        <a:pt x="208" y="102"/>
                      </a:cubicBezTo>
                      <a:lnTo>
                        <a:pt x="209" y="100"/>
                      </a:lnTo>
                      <a:cubicBezTo>
                        <a:pt x="210" y="109"/>
                        <a:pt x="210" y="118"/>
                        <a:pt x="209" y="125"/>
                      </a:cubicBezTo>
                      <a:lnTo>
                        <a:pt x="209" y="124"/>
                      </a:lnTo>
                      <a:cubicBezTo>
                        <a:pt x="216" y="129"/>
                        <a:pt x="222" y="133"/>
                        <a:pt x="228" y="137"/>
                      </a:cubicBezTo>
                      <a:lnTo>
                        <a:pt x="229" y="138"/>
                      </a:lnTo>
                      <a:lnTo>
                        <a:pt x="229" y="139"/>
                      </a:lnTo>
                      <a:cubicBezTo>
                        <a:pt x="224" y="151"/>
                        <a:pt x="219" y="163"/>
                        <a:pt x="215" y="174"/>
                      </a:cubicBezTo>
                      <a:lnTo>
                        <a:pt x="214" y="175"/>
                      </a:lnTo>
                      <a:lnTo>
                        <a:pt x="213" y="175"/>
                      </a:lnTo>
                      <a:cubicBezTo>
                        <a:pt x="205" y="174"/>
                        <a:pt x="198" y="173"/>
                        <a:pt x="191" y="172"/>
                      </a:cubicBezTo>
                      <a:lnTo>
                        <a:pt x="192" y="171"/>
                      </a:lnTo>
                      <a:cubicBezTo>
                        <a:pt x="186" y="178"/>
                        <a:pt x="180" y="184"/>
                        <a:pt x="174" y="189"/>
                      </a:cubicBezTo>
                      <a:lnTo>
                        <a:pt x="175" y="188"/>
                      </a:lnTo>
                      <a:cubicBezTo>
                        <a:pt x="176" y="196"/>
                        <a:pt x="178" y="204"/>
                        <a:pt x="179" y="211"/>
                      </a:cubicBezTo>
                      <a:lnTo>
                        <a:pt x="179" y="212"/>
                      </a:lnTo>
                      <a:lnTo>
                        <a:pt x="178" y="212"/>
                      </a:lnTo>
                      <a:cubicBezTo>
                        <a:pt x="164" y="218"/>
                        <a:pt x="152" y="223"/>
                        <a:pt x="143" y="227"/>
                      </a:cubicBezTo>
                      <a:lnTo>
                        <a:pt x="143" y="227"/>
                      </a:lnTo>
                      <a:lnTo>
                        <a:pt x="143" y="227"/>
                      </a:lnTo>
                      <a:cubicBezTo>
                        <a:pt x="138" y="221"/>
                        <a:pt x="135" y="216"/>
                        <a:pt x="133" y="213"/>
                      </a:cubicBezTo>
                      <a:cubicBezTo>
                        <a:pt x="132" y="212"/>
                        <a:pt x="131" y="210"/>
                        <a:pt x="130" y="209"/>
                      </a:cubicBezTo>
                      <a:lnTo>
                        <a:pt x="129" y="208"/>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0000" tIns="37425" rIns="90000" bIns="374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
          <p:nvSpPr>
            <p:cNvPr id="276" name="Google Shape;276;p8"/>
            <p:cNvSpPr/>
            <p:nvPr/>
          </p:nvSpPr>
          <p:spPr>
            <a:xfrm>
              <a:off x="1042712" y="-336237"/>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7" name="Google Shape;277;p8"/>
            <p:cNvGrpSpPr/>
            <p:nvPr/>
          </p:nvGrpSpPr>
          <p:grpSpPr>
            <a:xfrm>
              <a:off x="2013865" y="139317"/>
              <a:ext cx="278774" cy="278773"/>
              <a:chOff x="2013865" y="139317"/>
              <a:chExt cx="278774" cy="278773"/>
            </a:xfrm>
          </p:grpSpPr>
          <p:sp>
            <p:nvSpPr>
              <p:cNvPr id="278" name="Google Shape;278;p8"/>
              <p:cNvSpPr/>
              <p:nvPr/>
            </p:nvSpPr>
            <p:spPr>
              <a:xfrm>
                <a:off x="2015687" y="139317"/>
                <a:ext cx="275130" cy="276951"/>
              </a:xfrm>
              <a:custGeom>
                <a:avLst/>
                <a:gdLst/>
                <a:ahLst/>
                <a:cxnLst/>
                <a:rect l="l" t="t" r="r" b="b"/>
                <a:pathLst>
                  <a:path w="151" h="152" extrusionOk="0">
                    <a:moveTo>
                      <a:pt x="85" y="139"/>
                    </a:moveTo>
                    <a:cubicBezTo>
                      <a:pt x="80" y="140"/>
                      <a:pt x="74" y="140"/>
                      <a:pt x="69" y="139"/>
                    </a:cubicBezTo>
                    <a:lnTo>
                      <a:pt x="60" y="152"/>
                    </a:lnTo>
                    <a:lnTo>
                      <a:pt x="36" y="143"/>
                    </a:lnTo>
                    <a:lnTo>
                      <a:pt x="38" y="128"/>
                    </a:lnTo>
                    <a:cubicBezTo>
                      <a:pt x="34" y="124"/>
                      <a:pt x="30" y="120"/>
                      <a:pt x="26" y="116"/>
                    </a:cubicBezTo>
                    <a:lnTo>
                      <a:pt x="11" y="119"/>
                    </a:lnTo>
                    <a:lnTo>
                      <a:pt x="0" y="96"/>
                    </a:lnTo>
                    <a:lnTo>
                      <a:pt x="13" y="86"/>
                    </a:lnTo>
                    <a:cubicBezTo>
                      <a:pt x="12" y="81"/>
                      <a:pt x="12" y="75"/>
                      <a:pt x="13" y="69"/>
                    </a:cubicBezTo>
                    <a:lnTo>
                      <a:pt x="0" y="61"/>
                    </a:lnTo>
                    <a:lnTo>
                      <a:pt x="9" y="37"/>
                    </a:lnTo>
                    <a:lnTo>
                      <a:pt x="24" y="39"/>
                    </a:lnTo>
                    <a:cubicBezTo>
                      <a:pt x="27" y="35"/>
                      <a:pt x="31" y="30"/>
                      <a:pt x="36" y="27"/>
                    </a:cubicBezTo>
                    <a:lnTo>
                      <a:pt x="33" y="12"/>
                    </a:lnTo>
                    <a:lnTo>
                      <a:pt x="56" y="1"/>
                    </a:lnTo>
                    <a:lnTo>
                      <a:pt x="66" y="14"/>
                    </a:lnTo>
                    <a:cubicBezTo>
                      <a:pt x="71" y="13"/>
                      <a:pt x="77" y="13"/>
                      <a:pt x="82" y="13"/>
                    </a:cubicBezTo>
                    <a:lnTo>
                      <a:pt x="91" y="0"/>
                    </a:lnTo>
                    <a:lnTo>
                      <a:pt x="115" y="10"/>
                    </a:lnTo>
                    <a:lnTo>
                      <a:pt x="113" y="25"/>
                    </a:lnTo>
                    <a:cubicBezTo>
                      <a:pt x="117" y="28"/>
                      <a:pt x="121" y="32"/>
                      <a:pt x="125" y="37"/>
                    </a:cubicBezTo>
                    <a:lnTo>
                      <a:pt x="140" y="34"/>
                    </a:lnTo>
                    <a:lnTo>
                      <a:pt x="151" y="57"/>
                    </a:lnTo>
                    <a:lnTo>
                      <a:pt x="138" y="66"/>
                    </a:lnTo>
                    <a:cubicBezTo>
                      <a:pt x="139" y="72"/>
                      <a:pt x="139" y="78"/>
                      <a:pt x="138" y="83"/>
                    </a:cubicBezTo>
                    <a:lnTo>
                      <a:pt x="151" y="92"/>
                    </a:lnTo>
                    <a:lnTo>
                      <a:pt x="142" y="116"/>
                    </a:lnTo>
                    <a:lnTo>
                      <a:pt x="127" y="114"/>
                    </a:lnTo>
                    <a:cubicBezTo>
                      <a:pt x="124" y="118"/>
                      <a:pt x="120" y="122"/>
                      <a:pt x="115" y="126"/>
                    </a:cubicBezTo>
                    <a:lnTo>
                      <a:pt x="118" y="141"/>
                    </a:lnTo>
                    <a:lnTo>
                      <a:pt x="95" y="151"/>
                    </a:lnTo>
                    <a:lnTo>
                      <a:pt x="85" y="139"/>
                    </a:lnTo>
                    <a:moveTo>
                      <a:pt x="86" y="102"/>
                    </a:moveTo>
                    <a:cubicBezTo>
                      <a:pt x="99" y="96"/>
                      <a:pt x="106" y="79"/>
                      <a:pt x="100" y="66"/>
                    </a:cubicBezTo>
                    <a:cubicBezTo>
                      <a:pt x="93" y="52"/>
                      <a:pt x="77" y="45"/>
                      <a:pt x="63" y="52"/>
                    </a:cubicBezTo>
                    <a:cubicBezTo>
                      <a:pt x="49" y="58"/>
                      <a:pt x="43" y="74"/>
                      <a:pt x="49" y="88"/>
                    </a:cubicBezTo>
                    <a:cubicBezTo>
                      <a:pt x="55" y="102"/>
                      <a:pt x="72" y="108"/>
                      <a:pt x="86" y="102"/>
                    </a:cubicBezTo>
                    <a:close/>
                  </a:path>
                </a:pathLst>
              </a:custGeom>
              <a:solidFill>
                <a:schemeClr val="lt2"/>
              </a:solidFill>
              <a:ln>
                <a:noFill/>
              </a:ln>
            </p:spPr>
            <p:txBody>
              <a:bodyPr spcFirstLastPara="1" wrap="square" lIns="90000" tIns="9700" rIns="90000" bIns="9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9" name="Google Shape;279;p8"/>
              <p:cNvSpPr/>
              <p:nvPr/>
            </p:nvSpPr>
            <p:spPr>
              <a:xfrm>
                <a:off x="2099501" y="226775"/>
                <a:ext cx="102035" cy="103857"/>
              </a:xfrm>
              <a:custGeom>
                <a:avLst/>
                <a:gdLst/>
                <a:ahLst/>
                <a:cxnLst/>
                <a:rect l="l" t="t" r="r" b="b"/>
                <a:pathLst>
                  <a:path w="56" h="57" extrusionOk="0">
                    <a:moveTo>
                      <a:pt x="40" y="54"/>
                    </a:moveTo>
                    <a:cubicBezTo>
                      <a:pt x="40" y="54"/>
                      <a:pt x="38" y="55"/>
                      <a:pt x="33" y="56"/>
                    </a:cubicBezTo>
                    <a:cubicBezTo>
                      <a:pt x="29" y="57"/>
                      <a:pt x="22" y="57"/>
                      <a:pt x="15" y="53"/>
                    </a:cubicBezTo>
                    <a:cubicBezTo>
                      <a:pt x="11" y="52"/>
                      <a:pt x="8" y="49"/>
                      <a:pt x="5" y="45"/>
                    </a:cubicBezTo>
                    <a:cubicBezTo>
                      <a:pt x="2" y="41"/>
                      <a:pt x="0" y="36"/>
                      <a:pt x="0" y="31"/>
                    </a:cubicBezTo>
                    <a:cubicBezTo>
                      <a:pt x="0" y="28"/>
                      <a:pt x="0" y="25"/>
                      <a:pt x="1" y="23"/>
                    </a:cubicBezTo>
                    <a:cubicBezTo>
                      <a:pt x="1" y="20"/>
                      <a:pt x="2" y="17"/>
                      <a:pt x="4" y="15"/>
                    </a:cubicBezTo>
                    <a:cubicBezTo>
                      <a:pt x="7" y="10"/>
                      <a:pt x="11" y="5"/>
                      <a:pt x="17" y="3"/>
                    </a:cubicBezTo>
                    <a:cubicBezTo>
                      <a:pt x="22" y="0"/>
                      <a:pt x="29" y="0"/>
                      <a:pt x="34" y="1"/>
                    </a:cubicBezTo>
                    <a:cubicBezTo>
                      <a:pt x="37" y="2"/>
                      <a:pt x="40" y="3"/>
                      <a:pt x="42" y="4"/>
                    </a:cubicBezTo>
                    <a:cubicBezTo>
                      <a:pt x="45" y="5"/>
                      <a:pt x="47" y="7"/>
                      <a:pt x="49" y="9"/>
                    </a:cubicBezTo>
                    <a:cubicBezTo>
                      <a:pt x="53" y="13"/>
                      <a:pt x="55" y="18"/>
                      <a:pt x="56" y="22"/>
                    </a:cubicBezTo>
                    <a:cubicBezTo>
                      <a:pt x="57" y="27"/>
                      <a:pt x="57" y="31"/>
                      <a:pt x="56" y="35"/>
                    </a:cubicBezTo>
                    <a:cubicBezTo>
                      <a:pt x="54" y="43"/>
                      <a:pt x="49" y="48"/>
                      <a:pt x="46" y="51"/>
                    </a:cubicBezTo>
                    <a:cubicBezTo>
                      <a:pt x="42" y="53"/>
                      <a:pt x="40" y="54"/>
                      <a:pt x="40" y="54"/>
                    </a:cubicBezTo>
                    <a:cubicBezTo>
                      <a:pt x="39" y="54"/>
                      <a:pt x="42" y="53"/>
                      <a:pt x="45" y="50"/>
                    </a:cubicBezTo>
                    <a:cubicBezTo>
                      <a:pt x="48" y="48"/>
                      <a:pt x="53" y="43"/>
                      <a:pt x="55" y="35"/>
                    </a:cubicBezTo>
                    <a:cubicBezTo>
                      <a:pt x="55" y="31"/>
                      <a:pt x="56" y="27"/>
                      <a:pt x="55" y="23"/>
                    </a:cubicBezTo>
                    <a:cubicBezTo>
                      <a:pt x="53" y="18"/>
                      <a:pt x="51" y="14"/>
                      <a:pt x="48" y="10"/>
                    </a:cubicBezTo>
                    <a:cubicBezTo>
                      <a:pt x="46" y="8"/>
                      <a:pt x="44" y="7"/>
                      <a:pt x="42" y="6"/>
                    </a:cubicBezTo>
                    <a:cubicBezTo>
                      <a:pt x="39" y="4"/>
                      <a:pt x="37" y="3"/>
                      <a:pt x="34" y="3"/>
                    </a:cubicBezTo>
                    <a:cubicBezTo>
                      <a:pt x="29" y="1"/>
                      <a:pt x="23" y="2"/>
                      <a:pt x="17" y="4"/>
                    </a:cubicBezTo>
                    <a:cubicBezTo>
                      <a:pt x="12" y="7"/>
                      <a:pt x="8" y="11"/>
                      <a:pt x="5" y="16"/>
                    </a:cubicBezTo>
                    <a:cubicBezTo>
                      <a:pt x="4" y="18"/>
                      <a:pt x="3" y="20"/>
                      <a:pt x="2" y="23"/>
                    </a:cubicBezTo>
                    <a:cubicBezTo>
                      <a:pt x="2" y="26"/>
                      <a:pt x="1" y="28"/>
                      <a:pt x="2" y="31"/>
                    </a:cubicBezTo>
                    <a:cubicBezTo>
                      <a:pt x="2" y="36"/>
                      <a:pt x="4" y="40"/>
                      <a:pt x="6" y="44"/>
                    </a:cubicBezTo>
                    <a:cubicBezTo>
                      <a:pt x="9" y="48"/>
                      <a:pt x="12" y="51"/>
                      <a:pt x="15" y="53"/>
                    </a:cubicBezTo>
                    <a:cubicBezTo>
                      <a:pt x="22" y="56"/>
                      <a:pt x="29" y="56"/>
                      <a:pt x="33" y="56"/>
                    </a:cubicBezTo>
                    <a:cubicBezTo>
                      <a:pt x="37" y="55"/>
                      <a:pt x="40" y="54"/>
                      <a:pt x="4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8"/>
              <p:cNvSpPr/>
              <p:nvPr/>
            </p:nvSpPr>
            <p:spPr>
              <a:xfrm>
                <a:off x="2013865" y="139317"/>
                <a:ext cx="278774" cy="278773"/>
              </a:xfrm>
              <a:custGeom>
                <a:avLst/>
                <a:gdLst/>
                <a:ahLst/>
                <a:cxnLst/>
                <a:rect l="l" t="t" r="r" b="b"/>
                <a:pathLst>
                  <a:path w="153" h="153" extrusionOk="0">
                    <a:moveTo>
                      <a:pt x="86" y="139"/>
                    </a:moveTo>
                    <a:cubicBezTo>
                      <a:pt x="86" y="139"/>
                      <a:pt x="87" y="139"/>
                      <a:pt x="87" y="140"/>
                    </a:cubicBezTo>
                    <a:lnTo>
                      <a:pt x="89" y="142"/>
                    </a:lnTo>
                    <a:cubicBezTo>
                      <a:pt x="90" y="144"/>
                      <a:pt x="93" y="147"/>
                      <a:pt x="96" y="151"/>
                    </a:cubicBezTo>
                    <a:lnTo>
                      <a:pt x="96" y="151"/>
                    </a:lnTo>
                    <a:cubicBezTo>
                      <a:pt x="102" y="148"/>
                      <a:pt x="109" y="145"/>
                      <a:pt x="119" y="141"/>
                    </a:cubicBezTo>
                    <a:lnTo>
                      <a:pt x="119" y="141"/>
                    </a:lnTo>
                    <a:cubicBezTo>
                      <a:pt x="118" y="136"/>
                      <a:pt x="117" y="131"/>
                      <a:pt x="116" y="126"/>
                    </a:cubicBezTo>
                    <a:lnTo>
                      <a:pt x="116" y="125"/>
                    </a:lnTo>
                    <a:lnTo>
                      <a:pt x="116" y="125"/>
                    </a:lnTo>
                    <a:cubicBezTo>
                      <a:pt x="120" y="122"/>
                      <a:pt x="124" y="118"/>
                      <a:pt x="127" y="113"/>
                    </a:cubicBezTo>
                    <a:lnTo>
                      <a:pt x="128" y="113"/>
                    </a:lnTo>
                    <a:lnTo>
                      <a:pt x="128" y="113"/>
                    </a:lnTo>
                    <a:cubicBezTo>
                      <a:pt x="133" y="114"/>
                      <a:pt x="138" y="114"/>
                      <a:pt x="143" y="115"/>
                    </a:cubicBezTo>
                    <a:lnTo>
                      <a:pt x="143" y="116"/>
                    </a:lnTo>
                    <a:cubicBezTo>
                      <a:pt x="146" y="108"/>
                      <a:pt x="149" y="100"/>
                      <a:pt x="152" y="92"/>
                    </a:cubicBezTo>
                    <a:lnTo>
                      <a:pt x="152" y="92"/>
                    </a:lnTo>
                    <a:cubicBezTo>
                      <a:pt x="148" y="90"/>
                      <a:pt x="144" y="87"/>
                      <a:pt x="139" y="84"/>
                    </a:cubicBezTo>
                    <a:lnTo>
                      <a:pt x="139" y="83"/>
                    </a:lnTo>
                    <a:lnTo>
                      <a:pt x="139" y="83"/>
                    </a:lnTo>
                    <a:cubicBezTo>
                      <a:pt x="139" y="78"/>
                      <a:pt x="139" y="72"/>
                      <a:pt x="138" y="67"/>
                    </a:cubicBezTo>
                    <a:lnTo>
                      <a:pt x="138" y="66"/>
                    </a:lnTo>
                    <a:lnTo>
                      <a:pt x="139" y="66"/>
                    </a:lnTo>
                    <a:cubicBezTo>
                      <a:pt x="143" y="63"/>
                      <a:pt x="147" y="60"/>
                      <a:pt x="151" y="57"/>
                    </a:cubicBezTo>
                    <a:lnTo>
                      <a:pt x="151" y="57"/>
                    </a:lnTo>
                    <a:cubicBezTo>
                      <a:pt x="148" y="50"/>
                      <a:pt x="144" y="42"/>
                      <a:pt x="141" y="34"/>
                    </a:cubicBezTo>
                    <a:lnTo>
                      <a:pt x="141" y="34"/>
                    </a:lnTo>
                    <a:cubicBezTo>
                      <a:pt x="137" y="35"/>
                      <a:pt x="131" y="36"/>
                      <a:pt x="126" y="37"/>
                    </a:cubicBezTo>
                    <a:lnTo>
                      <a:pt x="126" y="37"/>
                    </a:lnTo>
                    <a:lnTo>
                      <a:pt x="125" y="37"/>
                    </a:lnTo>
                    <a:cubicBezTo>
                      <a:pt x="122" y="33"/>
                      <a:pt x="118" y="29"/>
                      <a:pt x="113" y="26"/>
                    </a:cubicBezTo>
                    <a:lnTo>
                      <a:pt x="113" y="26"/>
                    </a:lnTo>
                    <a:lnTo>
                      <a:pt x="113" y="25"/>
                    </a:lnTo>
                    <a:cubicBezTo>
                      <a:pt x="114" y="20"/>
                      <a:pt x="115" y="15"/>
                      <a:pt x="115" y="10"/>
                    </a:cubicBezTo>
                    <a:lnTo>
                      <a:pt x="116" y="11"/>
                    </a:lnTo>
                    <a:cubicBezTo>
                      <a:pt x="108" y="8"/>
                      <a:pt x="100" y="4"/>
                      <a:pt x="92" y="1"/>
                    </a:cubicBezTo>
                    <a:lnTo>
                      <a:pt x="93" y="1"/>
                    </a:lnTo>
                    <a:cubicBezTo>
                      <a:pt x="90" y="5"/>
                      <a:pt x="87" y="9"/>
                      <a:pt x="84" y="14"/>
                    </a:cubicBezTo>
                    <a:lnTo>
                      <a:pt x="84" y="14"/>
                    </a:lnTo>
                    <a:lnTo>
                      <a:pt x="83" y="14"/>
                    </a:lnTo>
                    <a:cubicBezTo>
                      <a:pt x="78" y="14"/>
                      <a:pt x="72" y="14"/>
                      <a:pt x="67" y="15"/>
                    </a:cubicBezTo>
                    <a:lnTo>
                      <a:pt x="67" y="15"/>
                    </a:lnTo>
                    <a:cubicBezTo>
                      <a:pt x="66" y="14"/>
                      <a:pt x="68" y="15"/>
                      <a:pt x="66" y="14"/>
                    </a:cubicBezTo>
                    <a:lnTo>
                      <a:pt x="66" y="14"/>
                    </a:lnTo>
                    <a:lnTo>
                      <a:pt x="66" y="14"/>
                    </a:lnTo>
                    <a:lnTo>
                      <a:pt x="66" y="14"/>
                    </a:lnTo>
                    <a:lnTo>
                      <a:pt x="65" y="14"/>
                    </a:lnTo>
                    <a:lnTo>
                      <a:pt x="65" y="13"/>
                    </a:lnTo>
                    <a:lnTo>
                      <a:pt x="64" y="11"/>
                    </a:lnTo>
                    <a:lnTo>
                      <a:pt x="61" y="8"/>
                    </a:lnTo>
                    <a:cubicBezTo>
                      <a:pt x="60" y="6"/>
                      <a:pt x="58" y="4"/>
                      <a:pt x="57" y="2"/>
                    </a:cubicBezTo>
                    <a:lnTo>
                      <a:pt x="58" y="2"/>
                    </a:lnTo>
                    <a:cubicBezTo>
                      <a:pt x="50" y="6"/>
                      <a:pt x="42" y="9"/>
                      <a:pt x="34" y="13"/>
                    </a:cubicBezTo>
                    <a:lnTo>
                      <a:pt x="35" y="12"/>
                    </a:lnTo>
                    <a:cubicBezTo>
                      <a:pt x="36" y="17"/>
                      <a:pt x="37" y="22"/>
                      <a:pt x="38" y="27"/>
                    </a:cubicBezTo>
                    <a:lnTo>
                      <a:pt x="38" y="27"/>
                    </a:lnTo>
                    <a:lnTo>
                      <a:pt x="37" y="28"/>
                    </a:lnTo>
                    <a:cubicBezTo>
                      <a:pt x="33" y="31"/>
                      <a:pt x="29" y="35"/>
                      <a:pt x="26" y="40"/>
                    </a:cubicBezTo>
                    <a:lnTo>
                      <a:pt x="26" y="40"/>
                    </a:lnTo>
                    <a:lnTo>
                      <a:pt x="25" y="40"/>
                    </a:lnTo>
                    <a:cubicBezTo>
                      <a:pt x="20" y="39"/>
                      <a:pt x="15" y="39"/>
                      <a:pt x="10" y="38"/>
                    </a:cubicBezTo>
                    <a:lnTo>
                      <a:pt x="11" y="37"/>
                    </a:lnTo>
                    <a:cubicBezTo>
                      <a:pt x="8" y="46"/>
                      <a:pt x="4" y="53"/>
                      <a:pt x="1" y="61"/>
                    </a:cubicBezTo>
                    <a:lnTo>
                      <a:pt x="1" y="60"/>
                    </a:lnTo>
                    <a:cubicBezTo>
                      <a:pt x="6" y="63"/>
                      <a:pt x="10" y="66"/>
                      <a:pt x="14" y="69"/>
                    </a:cubicBezTo>
                    <a:lnTo>
                      <a:pt x="14" y="69"/>
                    </a:lnTo>
                    <a:lnTo>
                      <a:pt x="14" y="70"/>
                    </a:lnTo>
                    <a:cubicBezTo>
                      <a:pt x="14" y="75"/>
                      <a:pt x="14" y="81"/>
                      <a:pt x="15" y="86"/>
                    </a:cubicBezTo>
                    <a:lnTo>
                      <a:pt x="15" y="87"/>
                    </a:lnTo>
                    <a:lnTo>
                      <a:pt x="14" y="87"/>
                    </a:lnTo>
                    <a:cubicBezTo>
                      <a:pt x="10" y="90"/>
                      <a:pt x="6" y="93"/>
                      <a:pt x="2" y="96"/>
                    </a:cubicBezTo>
                    <a:lnTo>
                      <a:pt x="2" y="96"/>
                    </a:lnTo>
                    <a:cubicBezTo>
                      <a:pt x="6" y="104"/>
                      <a:pt x="9" y="112"/>
                      <a:pt x="13" y="119"/>
                    </a:cubicBezTo>
                    <a:lnTo>
                      <a:pt x="12" y="119"/>
                    </a:lnTo>
                    <a:cubicBezTo>
                      <a:pt x="17" y="118"/>
                      <a:pt x="22" y="117"/>
                      <a:pt x="27" y="116"/>
                    </a:cubicBezTo>
                    <a:lnTo>
                      <a:pt x="27" y="116"/>
                    </a:lnTo>
                    <a:lnTo>
                      <a:pt x="28" y="116"/>
                    </a:lnTo>
                    <a:cubicBezTo>
                      <a:pt x="31" y="121"/>
                      <a:pt x="35" y="124"/>
                      <a:pt x="40" y="127"/>
                    </a:cubicBezTo>
                    <a:lnTo>
                      <a:pt x="40" y="128"/>
                    </a:lnTo>
                    <a:lnTo>
                      <a:pt x="40" y="128"/>
                    </a:lnTo>
                    <a:cubicBezTo>
                      <a:pt x="39" y="134"/>
                      <a:pt x="38" y="139"/>
                      <a:pt x="38" y="143"/>
                    </a:cubicBezTo>
                    <a:lnTo>
                      <a:pt x="37" y="143"/>
                    </a:lnTo>
                    <a:cubicBezTo>
                      <a:pt x="47" y="146"/>
                      <a:pt x="55" y="150"/>
                      <a:pt x="61" y="152"/>
                    </a:cubicBezTo>
                    <a:lnTo>
                      <a:pt x="61" y="152"/>
                    </a:lnTo>
                    <a:cubicBezTo>
                      <a:pt x="64" y="147"/>
                      <a:pt x="67" y="143"/>
                      <a:pt x="70" y="139"/>
                    </a:cubicBezTo>
                    <a:lnTo>
                      <a:pt x="70" y="139"/>
                    </a:lnTo>
                    <a:lnTo>
                      <a:pt x="70" y="139"/>
                    </a:lnTo>
                    <a:cubicBezTo>
                      <a:pt x="75" y="140"/>
                      <a:pt x="80" y="140"/>
                      <a:pt x="82" y="140"/>
                    </a:cubicBezTo>
                    <a:lnTo>
                      <a:pt x="85" y="139"/>
                    </a:lnTo>
                    <a:cubicBezTo>
                      <a:pt x="86" y="139"/>
                      <a:pt x="87" y="139"/>
                      <a:pt x="87" y="139"/>
                    </a:cubicBezTo>
                    <a:cubicBezTo>
                      <a:pt x="87" y="139"/>
                      <a:pt x="85" y="138"/>
                      <a:pt x="85" y="139"/>
                    </a:cubicBezTo>
                    <a:cubicBezTo>
                      <a:pt x="84" y="140"/>
                      <a:pt x="84" y="140"/>
                      <a:pt x="82" y="140"/>
                    </a:cubicBezTo>
                    <a:cubicBezTo>
                      <a:pt x="80" y="140"/>
                      <a:pt x="75" y="140"/>
                      <a:pt x="70" y="140"/>
                    </a:cubicBezTo>
                    <a:lnTo>
                      <a:pt x="70" y="140"/>
                    </a:lnTo>
                    <a:cubicBezTo>
                      <a:pt x="68" y="143"/>
                      <a:pt x="65" y="148"/>
                      <a:pt x="61" y="153"/>
                    </a:cubicBezTo>
                    <a:lnTo>
                      <a:pt x="61" y="153"/>
                    </a:lnTo>
                    <a:lnTo>
                      <a:pt x="61" y="153"/>
                    </a:lnTo>
                    <a:cubicBezTo>
                      <a:pt x="54" y="150"/>
                      <a:pt x="46" y="147"/>
                      <a:pt x="37" y="144"/>
                    </a:cubicBezTo>
                    <a:lnTo>
                      <a:pt x="37" y="144"/>
                    </a:lnTo>
                    <a:lnTo>
                      <a:pt x="37" y="143"/>
                    </a:lnTo>
                    <a:cubicBezTo>
                      <a:pt x="37" y="138"/>
                      <a:pt x="38" y="133"/>
                      <a:pt x="39" y="128"/>
                    </a:cubicBezTo>
                    <a:lnTo>
                      <a:pt x="39" y="128"/>
                    </a:lnTo>
                    <a:cubicBezTo>
                      <a:pt x="35" y="125"/>
                      <a:pt x="31" y="121"/>
                      <a:pt x="27" y="117"/>
                    </a:cubicBezTo>
                    <a:lnTo>
                      <a:pt x="27" y="117"/>
                    </a:lnTo>
                    <a:cubicBezTo>
                      <a:pt x="23" y="118"/>
                      <a:pt x="17" y="119"/>
                      <a:pt x="12" y="120"/>
                    </a:cubicBezTo>
                    <a:lnTo>
                      <a:pt x="12" y="120"/>
                    </a:lnTo>
                    <a:lnTo>
                      <a:pt x="11" y="120"/>
                    </a:lnTo>
                    <a:cubicBezTo>
                      <a:pt x="8" y="112"/>
                      <a:pt x="5" y="104"/>
                      <a:pt x="1" y="96"/>
                    </a:cubicBezTo>
                    <a:lnTo>
                      <a:pt x="1" y="96"/>
                    </a:lnTo>
                    <a:lnTo>
                      <a:pt x="1" y="95"/>
                    </a:lnTo>
                    <a:cubicBezTo>
                      <a:pt x="5" y="92"/>
                      <a:pt x="9" y="89"/>
                      <a:pt x="14" y="86"/>
                    </a:cubicBezTo>
                    <a:lnTo>
                      <a:pt x="13" y="87"/>
                    </a:lnTo>
                    <a:cubicBezTo>
                      <a:pt x="12" y="81"/>
                      <a:pt x="12" y="76"/>
                      <a:pt x="13" y="70"/>
                    </a:cubicBezTo>
                    <a:lnTo>
                      <a:pt x="13" y="70"/>
                    </a:lnTo>
                    <a:cubicBezTo>
                      <a:pt x="9" y="68"/>
                      <a:pt x="5" y="65"/>
                      <a:pt x="0" y="62"/>
                    </a:cubicBezTo>
                    <a:lnTo>
                      <a:pt x="0" y="61"/>
                    </a:lnTo>
                    <a:lnTo>
                      <a:pt x="0" y="61"/>
                    </a:lnTo>
                    <a:cubicBezTo>
                      <a:pt x="3" y="53"/>
                      <a:pt x="6" y="45"/>
                      <a:pt x="9" y="37"/>
                    </a:cubicBezTo>
                    <a:lnTo>
                      <a:pt x="10" y="36"/>
                    </a:lnTo>
                    <a:lnTo>
                      <a:pt x="10" y="36"/>
                    </a:lnTo>
                    <a:cubicBezTo>
                      <a:pt x="15" y="37"/>
                      <a:pt x="20" y="38"/>
                      <a:pt x="25" y="39"/>
                    </a:cubicBezTo>
                    <a:lnTo>
                      <a:pt x="25" y="39"/>
                    </a:lnTo>
                    <a:cubicBezTo>
                      <a:pt x="28" y="34"/>
                      <a:pt x="32" y="30"/>
                      <a:pt x="36" y="27"/>
                    </a:cubicBezTo>
                    <a:lnTo>
                      <a:pt x="36" y="27"/>
                    </a:lnTo>
                    <a:cubicBezTo>
                      <a:pt x="35" y="22"/>
                      <a:pt x="34" y="17"/>
                      <a:pt x="33" y="12"/>
                    </a:cubicBezTo>
                    <a:lnTo>
                      <a:pt x="33" y="12"/>
                    </a:lnTo>
                    <a:lnTo>
                      <a:pt x="34" y="11"/>
                    </a:lnTo>
                    <a:cubicBezTo>
                      <a:pt x="41" y="8"/>
                      <a:pt x="49" y="4"/>
                      <a:pt x="57" y="1"/>
                    </a:cubicBezTo>
                    <a:lnTo>
                      <a:pt x="58" y="1"/>
                    </a:lnTo>
                    <a:lnTo>
                      <a:pt x="58" y="1"/>
                    </a:lnTo>
                    <a:lnTo>
                      <a:pt x="63" y="7"/>
                    </a:lnTo>
                    <a:lnTo>
                      <a:pt x="65" y="11"/>
                    </a:lnTo>
                    <a:lnTo>
                      <a:pt x="66" y="12"/>
                    </a:lnTo>
                    <a:lnTo>
                      <a:pt x="67" y="13"/>
                    </a:lnTo>
                    <a:lnTo>
                      <a:pt x="67" y="13"/>
                    </a:lnTo>
                    <a:lnTo>
                      <a:pt x="67" y="13"/>
                    </a:lnTo>
                    <a:lnTo>
                      <a:pt x="67" y="14"/>
                    </a:lnTo>
                    <a:lnTo>
                      <a:pt x="67" y="14"/>
                    </a:lnTo>
                    <a:cubicBezTo>
                      <a:pt x="66" y="13"/>
                      <a:pt x="67" y="14"/>
                      <a:pt x="67" y="13"/>
                    </a:cubicBezTo>
                    <a:lnTo>
                      <a:pt x="67" y="13"/>
                    </a:lnTo>
                    <a:cubicBezTo>
                      <a:pt x="72" y="12"/>
                      <a:pt x="78" y="12"/>
                      <a:pt x="84" y="13"/>
                    </a:cubicBezTo>
                    <a:lnTo>
                      <a:pt x="83" y="13"/>
                    </a:lnTo>
                    <a:cubicBezTo>
                      <a:pt x="86" y="9"/>
                      <a:pt x="89" y="4"/>
                      <a:pt x="91" y="0"/>
                    </a:cubicBezTo>
                    <a:lnTo>
                      <a:pt x="92" y="0"/>
                    </a:lnTo>
                    <a:lnTo>
                      <a:pt x="92" y="0"/>
                    </a:lnTo>
                    <a:cubicBezTo>
                      <a:pt x="101" y="3"/>
                      <a:pt x="109" y="6"/>
                      <a:pt x="116" y="9"/>
                    </a:cubicBezTo>
                    <a:lnTo>
                      <a:pt x="117" y="10"/>
                    </a:lnTo>
                    <a:lnTo>
                      <a:pt x="117" y="10"/>
                    </a:lnTo>
                    <a:cubicBezTo>
                      <a:pt x="116" y="15"/>
                      <a:pt x="115" y="21"/>
                      <a:pt x="115" y="25"/>
                    </a:cubicBezTo>
                    <a:lnTo>
                      <a:pt x="114" y="25"/>
                    </a:lnTo>
                    <a:cubicBezTo>
                      <a:pt x="119" y="28"/>
                      <a:pt x="123" y="32"/>
                      <a:pt x="127" y="36"/>
                    </a:cubicBezTo>
                    <a:lnTo>
                      <a:pt x="126" y="36"/>
                    </a:lnTo>
                    <a:cubicBezTo>
                      <a:pt x="131" y="35"/>
                      <a:pt x="136" y="34"/>
                      <a:pt x="141" y="33"/>
                    </a:cubicBezTo>
                    <a:lnTo>
                      <a:pt x="142" y="33"/>
                    </a:lnTo>
                    <a:lnTo>
                      <a:pt x="142" y="34"/>
                    </a:lnTo>
                    <a:cubicBezTo>
                      <a:pt x="146" y="42"/>
                      <a:pt x="149" y="50"/>
                      <a:pt x="152" y="57"/>
                    </a:cubicBezTo>
                    <a:lnTo>
                      <a:pt x="153" y="58"/>
                    </a:lnTo>
                    <a:lnTo>
                      <a:pt x="152" y="58"/>
                    </a:lnTo>
                    <a:cubicBezTo>
                      <a:pt x="148" y="61"/>
                      <a:pt x="144" y="64"/>
                      <a:pt x="140" y="67"/>
                    </a:cubicBezTo>
                    <a:lnTo>
                      <a:pt x="140" y="67"/>
                    </a:lnTo>
                    <a:cubicBezTo>
                      <a:pt x="141" y="72"/>
                      <a:pt x="141" y="78"/>
                      <a:pt x="140" y="84"/>
                    </a:cubicBezTo>
                    <a:lnTo>
                      <a:pt x="140" y="83"/>
                    </a:lnTo>
                    <a:cubicBezTo>
                      <a:pt x="145" y="86"/>
                      <a:pt x="149" y="89"/>
                      <a:pt x="153" y="92"/>
                    </a:cubicBezTo>
                    <a:lnTo>
                      <a:pt x="153" y="92"/>
                    </a:lnTo>
                    <a:lnTo>
                      <a:pt x="153" y="92"/>
                    </a:lnTo>
                    <a:cubicBezTo>
                      <a:pt x="150" y="101"/>
                      <a:pt x="147" y="109"/>
                      <a:pt x="144" y="116"/>
                    </a:cubicBezTo>
                    <a:lnTo>
                      <a:pt x="144" y="117"/>
                    </a:lnTo>
                    <a:lnTo>
                      <a:pt x="143" y="117"/>
                    </a:lnTo>
                    <a:cubicBezTo>
                      <a:pt x="138" y="116"/>
                      <a:pt x="133" y="115"/>
                      <a:pt x="128" y="114"/>
                    </a:cubicBezTo>
                    <a:lnTo>
                      <a:pt x="128" y="114"/>
                    </a:lnTo>
                    <a:cubicBezTo>
                      <a:pt x="125" y="119"/>
                      <a:pt x="121" y="123"/>
                      <a:pt x="117" y="126"/>
                    </a:cubicBezTo>
                    <a:lnTo>
                      <a:pt x="117" y="126"/>
                    </a:lnTo>
                    <a:cubicBezTo>
                      <a:pt x="118" y="132"/>
                      <a:pt x="119" y="137"/>
                      <a:pt x="120" y="141"/>
                    </a:cubicBezTo>
                    <a:lnTo>
                      <a:pt x="120" y="142"/>
                    </a:lnTo>
                    <a:lnTo>
                      <a:pt x="120" y="142"/>
                    </a:lnTo>
                    <a:cubicBezTo>
                      <a:pt x="110" y="146"/>
                      <a:pt x="102" y="149"/>
                      <a:pt x="96" y="152"/>
                    </a:cubicBezTo>
                    <a:lnTo>
                      <a:pt x="96" y="152"/>
                    </a:lnTo>
                    <a:cubicBezTo>
                      <a:pt x="93" y="148"/>
                      <a:pt x="90" y="145"/>
                      <a:pt x="89" y="143"/>
                    </a:cubicBezTo>
                    <a:lnTo>
                      <a:pt x="87" y="140"/>
                    </a:lnTo>
                    <a:lnTo>
                      <a:pt x="87" y="139"/>
                    </a:lnTo>
                    <a:lnTo>
                      <a:pt x="86" y="139"/>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281" name="Google Shape;281;p8"/>
          <p:cNvGrpSpPr/>
          <p:nvPr/>
        </p:nvGrpSpPr>
        <p:grpSpPr>
          <a:xfrm>
            <a:off x="-1203881" y="139313"/>
            <a:ext cx="2082593" cy="4823632"/>
            <a:chOff x="-1203881" y="139313"/>
            <a:chExt cx="2082593" cy="4823632"/>
          </a:xfrm>
        </p:grpSpPr>
        <p:grpSp>
          <p:nvGrpSpPr>
            <p:cNvPr id="282" name="Google Shape;282;p8"/>
            <p:cNvGrpSpPr/>
            <p:nvPr/>
          </p:nvGrpSpPr>
          <p:grpSpPr>
            <a:xfrm>
              <a:off x="-187189" y="139313"/>
              <a:ext cx="1065901" cy="619495"/>
              <a:chOff x="-192639" y="64613"/>
              <a:chExt cx="1065901" cy="619495"/>
            </a:xfrm>
          </p:grpSpPr>
          <p:sp>
            <p:nvSpPr>
              <p:cNvPr id="283" name="Google Shape;283;p8"/>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 name="Google Shape;284;p8"/>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 name="Google Shape;285;p8"/>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8"/>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8"/>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 name="Google Shape;288;p8"/>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 name="Google Shape;289;p8"/>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90" name="Google Shape;290;p8"/>
            <p:cNvGrpSpPr/>
            <p:nvPr/>
          </p:nvGrpSpPr>
          <p:grpSpPr>
            <a:xfrm>
              <a:off x="-1203881" y="4245059"/>
              <a:ext cx="1754642" cy="717886"/>
              <a:chOff x="-1340531" y="3895472"/>
              <a:chExt cx="1754642" cy="717886"/>
            </a:xfrm>
          </p:grpSpPr>
          <p:sp>
            <p:nvSpPr>
              <p:cNvPr id="291" name="Google Shape;291;p8"/>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 name="Google Shape;292;p8"/>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 name="Google Shape;293;p8"/>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 name="Google Shape;294;p8"/>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8"/>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 name="Google Shape;296;p8"/>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7" name="Google Shape;297;p8"/>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8" name="Google Shape;298;p8"/>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9" name="Google Shape;299;p8"/>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0" name="Google Shape;300;p8"/>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8"/>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8"/>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03" name="Google Shape;303;p8"/>
            <p:cNvGrpSpPr/>
            <p:nvPr/>
          </p:nvGrpSpPr>
          <p:grpSpPr>
            <a:xfrm>
              <a:off x="-744312" y="3030012"/>
              <a:ext cx="1550567" cy="1051320"/>
              <a:chOff x="-872012" y="2723887"/>
              <a:chExt cx="1550567" cy="1051320"/>
            </a:xfrm>
          </p:grpSpPr>
          <p:sp>
            <p:nvSpPr>
              <p:cNvPr id="304" name="Google Shape;304;p8"/>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5" name="Google Shape;305;p8"/>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6" name="Google Shape;306;p8"/>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8"/>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8"/>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8"/>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8"/>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1" name="Google Shape;311;p8"/>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8"/>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8"/>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4" name="Google Shape;314;p8"/>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5" name="Google Shape;315;p8"/>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6" name="Google Shape;316;p8"/>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17"/>
        <p:cNvGrpSpPr/>
        <p:nvPr/>
      </p:nvGrpSpPr>
      <p:grpSpPr>
        <a:xfrm>
          <a:off x="0" y="0"/>
          <a:ext cx="0" cy="0"/>
          <a:chOff x="0" y="0"/>
          <a:chExt cx="0" cy="0"/>
        </a:xfrm>
      </p:grpSpPr>
      <p:sp>
        <p:nvSpPr>
          <p:cNvPr id="318" name="Google Shape;318;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19" name="Google Shape;319;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320" name="Google Shape;320;p9"/>
          <p:cNvGrpSpPr/>
          <p:nvPr/>
        </p:nvGrpSpPr>
        <p:grpSpPr>
          <a:xfrm>
            <a:off x="8672408" y="4756412"/>
            <a:ext cx="521107" cy="335256"/>
            <a:chOff x="9601058" y="4286612"/>
            <a:chExt cx="521107" cy="335256"/>
          </a:xfrm>
        </p:grpSpPr>
        <p:sp>
          <p:nvSpPr>
            <p:cNvPr id="321" name="Google Shape;321;p9"/>
            <p:cNvSpPr/>
            <p:nvPr/>
          </p:nvSpPr>
          <p:spPr>
            <a:xfrm>
              <a:off x="9601058" y="42866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22" name="Google Shape;322;p9"/>
            <p:cNvSpPr/>
            <p:nvPr/>
          </p:nvSpPr>
          <p:spPr>
            <a:xfrm>
              <a:off x="9632033" y="43139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lt2"/>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323" name="Google Shape;323;p9"/>
          <p:cNvGrpSpPr/>
          <p:nvPr/>
        </p:nvGrpSpPr>
        <p:grpSpPr>
          <a:xfrm>
            <a:off x="-1105181" y="273787"/>
            <a:ext cx="10843493" cy="4225046"/>
            <a:chOff x="-1105181" y="273787"/>
            <a:chExt cx="10843493" cy="4225046"/>
          </a:xfrm>
        </p:grpSpPr>
        <p:grpSp>
          <p:nvGrpSpPr>
            <p:cNvPr id="324" name="Google Shape;324;p9"/>
            <p:cNvGrpSpPr/>
            <p:nvPr/>
          </p:nvGrpSpPr>
          <p:grpSpPr>
            <a:xfrm>
              <a:off x="-1105181" y="1488834"/>
              <a:ext cx="1754642" cy="717886"/>
              <a:chOff x="-1340531" y="3895472"/>
              <a:chExt cx="1754642" cy="717886"/>
            </a:xfrm>
          </p:grpSpPr>
          <p:sp>
            <p:nvSpPr>
              <p:cNvPr id="325" name="Google Shape;325;p9"/>
              <p:cNvSpPr/>
              <p:nvPr/>
            </p:nvSpPr>
            <p:spPr>
              <a:xfrm>
                <a:off x="-1340525" y="3895472"/>
                <a:ext cx="1754637" cy="717886"/>
              </a:xfrm>
              <a:custGeom>
                <a:avLst/>
                <a:gdLst/>
                <a:ahLst/>
                <a:cxnLst/>
                <a:rect l="l" t="t" r="r" b="b"/>
                <a:pathLst>
                  <a:path w="963" h="394" extrusionOk="0">
                    <a:moveTo>
                      <a:pt x="962" y="393"/>
                    </a:moveTo>
                    <a:cubicBezTo>
                      <a:pt x="962" y="393"/>
                      <a:pt x="962" y="390"/>
                      <a:pt x="962" y="386"/>
                    </a:cubicBezTo>
                    <a:cubicBezTo>
                      <a:pt x="962" y="381"/>
                      <a:pt x="962" y="374"/>
                      <a:pt x="962" y="365"/>
                    </a:cubicBezTo>
                    <a:cubicBezTo>
                      <a:pt x="962" y="348"/>
                      <a:pt x="962" y="321"/>
                      <a:pt x="962" y="288"/>
                    </a:cubicBezTo>
                    <a:cubicBezTo>
                      <a:pt x="962" y="220"/>
                      <a:pt x="961" y="123"/>
                      <a:pt x="961" y="2"/>
                    </a:cubicBezTo>
                    <a:lnTo>
                      <a:pt x="962" y="3"/>
                    </a:lnTo>
                    <a:cubicBezTo>
                      <a:pt x="718" y="3"/>
                      <a:pt x="377" y="3"/>
                      <a:pt x="1" y="4"/>
                    </a:cubicBezTo>
                    <a:lnTo>
                      <a:pt x="1" y="4"/>
                    </a:lnTo>
                    <a:lnTo>
                      <a:pt x="3" y="2"/>
                    </a:lnTo>
                    <a:cubicBezTo>
                      <a:pt x="3" y="139"/>
                      <a:pt x="3" y="271"/>
                      <a:pt x="3" y="393"/>
                    </a:cubicBezTo>
                    <a:lnTo>
                      <a:pt x="1" y="391"/>
                    </a:lnTo>
                    <a:cubicBezTo>
                      <a:pt x="280" y="391"/>
                      <a:pt x="520" y="392"/>
                      <a:pt x="690" y="392"/>
                    </a:cubicBezTo>
                    <a:cubicBezTo>
                      <a:pt x="776" y="392"/>
                      <a:pt x="844" y="392"/>
                      <a:pt x="890" y="392"/>
                    </a:cubicBezTo>
                    <a:cubicBezTo>
                      <a:pt x="914" y="392"/>
                      <a:pt x="932" y="392"/>
                      <a:pt x="944" y="392"/>
                    </a:cubicBezTo>
                    <a:cubicBezTo>
                      <a:pt x="950" y="392"/>
                      <a:pt x="954" y="392"/>
                      <a:pt x="958" y="392"/>
                    </a:cubicBezTo>
                    <a:cubicBezTo>
                      <a:pt x="961" y="392"/>
                      <a:pt x="962" y="392"/>
                      <a:pt x="962" y="392"/>
                    </a:cubicBezTo>
                    <a:cubicBezTo>
                      <a:pt x="962" y="392"/>
                      <a:pt x="961" y="392"/>
                      <a:pt x="958" y="393"/>
                    </a:cubicBezTo>
                    <a:cubicBezTo>
                      <a:pt x="955" y="393"/>
                      <a:pt x="950" y="393"/>
                      <a:pt x="944" y="393"/>
                    </a:cubicBezTo>
                    <a:cubicBezTo>
                      <a:pt x="932" y="393"/>
                      <a:pt x="914" y="393"/>
                      <a:pt x="891" y="393"/>
                    </a:cubicBezTo>
                    <a:cubicBezTo>
                      <a:pt x="844" y="393"/>
                      <a:pt x="776" y="393"/>
                      <a:pt x="691" y="393"/>
                    </a:cubicBezTo>
                    <a:cubicBezTo>
                      <a:pt x="521" y="393"/>
                      <a:pt x="280" y="394"/>
                      <a:pt x="1" y="394"/>
                    </a:cubicBezTo>
                    <a:lnTo>
                      <a:pt x="0" y="394"/>
                    </a:lnTo>
                    <a:lnTo>
                      <a:pt x="0" y="392"/>
                    </a:lnTo>
                    <a:cubicBezTo>
                      <a:pt x="0" y="271"/>
                      <a:pt x="0" y="139"/>
                      <a:pt x="0" y="2"/>
                    </a:cubicBezTo>
                    <a:lnTo>
                      <a:pt x="0" y="0"/>
                    </a:lnTo>
                    <a:lnTo>
                      <a:pt x="1" y="0"/>
                    </a:lnTo>
                    <a:cubicBezTo>
                      <a:pt x="378" y="1"/>
                      <a:pt x="718" y="1"/>
                      <a:pt x="962" y="1"/>
                    </a:cubicBezTo>
                    <a:lnTo>
                      <a:pt x="963" y="1"/>
                    </a:lnTo>
                    <a:lnTo>
                      <a:pt x="963" y="2"/>
                    </a:lnTo>
                    <a:cubicBezTo>
                      <a:pt x="963" y="123"/>
                      <a:pt x="963" y="221"/>
                      <a:pt x="963" y="288"/>
                    </a:cubicBezTo>
                    <a:cubicBezTo>
                      <a:pt x="963" y="322"/>
                      <a:pt x="963" y="348"/>
                      <a:pt x="963" y="366"/>
                    </a:cubicBezTo>
                    <a:cubicBezTo>
                      <a:pt x="963" y="374"/>
                      <a:pt x="963" y="381"/>
                      <a:pt x="962" y="386"/>
                    </a:cubicBezTo>
                    <a:cubicBezTo>
                      <a:pt x="962" y="390"/>
                      <a:pt x="962" y="392"/>
                      <a:pt x="962" y="392"/>
                    </a:cubicBezTo>
                    <a:lnTo>
                      <a:pt x="962" y="39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6" name="Google Shape;326;p9"/>
              <p:cNvSpPr/>
              <p:nvPr/>
            </p:nvSpPr>
            <p:spPr>
              <a:xfrm>
                <a:off x="-1340531" y="3989303"/>
                <a:ext cx="1749170" cy="5466"/>
              </a:xfrm>
              <a:custGeom>
                <a:avLst/>
                <a:gdLst/>
                <a:ahLst/>
                <a:cxnLst/>
                <a:rect l="l" t="t" r="r" b="b"/>
                <a:pathLst>
                  <a:path w="960" h="3" extrusionOk="0">
                    <a:moveTo>
                      <a:pt x="0" y="2"/>
                    </a:moveTo>
                    <a:cubicBezTo>
                      <a:pt x="0" y="1"/>
                      <a:pt x="215" y="0"/>
                      <a:pt x="480" y="0"/>
                    </a:cubicBezTo>
                    <a:cubicBezTo>
                      <a:pt x="745" y="0"/>
                      <a:pt x="960" y="1"/>
                      <a:pt x="960" y="2"/>
                    </a:cubicBezTo>
                    <a:cubicBezTo>
                      <a:pt x="960" y="3"/>
                      <a:pt x="745" y="3"/>
                      <a:pt x="480" y="3"/>
                    </a:cubicBezTo>
                    <a:cubicBezTo>
                      <a:pt x="215" y="3"/>
                      <a:pt x="0" y="3"/>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9"/>
              <p:cNvSpPr/>
              <p:nvPr/>
            </p:nvSpPr>
            <p:spPr>
              <a:xfrm>
                <a:off x="-1291336" y="3936463"/>
                <a:ext cx="23687" cy="25509"/>
              </a:xfrm>
              <a:custGeom>
                <a:avLst/>
                <a:gdLst/>
                <a:ahLst/>
                <a:cxnLst/>
                <a:rect l="l" t="t" r="r" b="b"/>
                <a:pathLst>
                  <a:path w="13" h="14" extrusionOk="0">
                    <a:moveTo>
                      <a:pt x="13" y="7"/>
                    </a:moveTo>
                    <a:cubicBezTo>
                      <a:pt x="13" y="8"/>
                      <a:pt x="13" y="10"/>
                      <a:pt x="13" y="11"/>
                    </a:cubicBezTo>
                    <a:cubicBezTo>
                      <a:pt x="12" y="12"/>
                      <a:pt x="11" y="12"/>
                      <a:pt x="10" y="13"/>
                    </a:cubicBezTo>
                    <a:cubicBezTo>
                      <a:pt x="9" y="13"/>
                      <a:pt x="7" y="14"/>
                      <a:pt x="6" y="14"/>
                    </a:cubicBezTo>
                    <a:cubicBezTo>
                      <a:pt x="4" y="14"/>
                      <a:pt x="4" y="13"/>
                      <a:pt x="3" y="13"/>
                    </a:cubicBezTo>
                    <a:cubicBezTo>
                      <a:pt x="2" y="12"/>
                      <a:pt x="0" y="12"/>
                      <a:pt x="0" y="11"/>
                    </a:cubicBezTo>
                    <a:cubicBezTo>
                      <a:pt x="-1" y="10"/>
                      <a:pt x="0" y="8"/>
                      <a:pt x="0" y="7"/>
                    </a:cubicBezTo>
                    <a:cubicBezTo>
                      <a:pt x="0" y="6"/>
                      <a:pt x="0" y="5"/>
                      <a:pt x="0" y="4"/>
                    </a:cubicBezTo>
                    <a:cubicBezTo>
                      <a:pt x="1" y="3"/>
                      <a:pt x="2" y="2"/>
                      <a:pt x="3" y="1"/>
                    </a:cubicBezTo>
                    <a:cubicBezTo>
                      <a:pt x="4" y="0"/>
                      <a:pt x="5" y="0"/>
                      <a:pt x="6" y="0"/>
                    </a:cubicBezTo>
                    <a:cubicBezTo>
                      <a:pt x="8" y="0"/>
                      <a:pt x="9" y="0"/>
                      <a:pt x="10" y="1"/>
                    </a:cubicBezTo>
                    <a:cubicBezTo>
                      <a:pt x="11" y="2"/>
                      <a:pt x="12" y="3"/>
                      <a:pt x="13" y="4"/>
                    </a:cubicBezTo>
                    <a:cubicBezTo>
                      <a:pt x="13" y="5"/>
                      <a:pt x="13" y="6"/>
                      <a:pt x="13"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9"/>
              <p:cNvSpPr/>
              <p:nvPr/>
            </p:nvSpPr>
            <p:spPr>
              <a:xfrm>
                <a:off x="-1249428" y="3936463"/>
                <a:ext cx="25509" cy="25509"/>
              </a:xfrm>
              <a:custGeom>
                <a:avLst/>
                <a:gdLst/>
                <a:ahLst/>
                <a:cxnLst/>
                <a:rect l="l" t="t" r="r" b="b"/>
                <a:pathLst>
                  <a:path w="14" h="14" extrusionOk="0">
                    <a:moveTo>
                      <a:pt x="14" y="7"/>
                    </a:moveTo>
                    <a:cubicBezTo>
                      <a:pt x="14" y="8"/>
                      <a:pt x="13" y="10"/>
                      <a:pt x="13" y="11"/>
                    </a:cubicBezTo>
                    <a:cubicBezTo>
                      <a:pt x="12" y="12"/>
                      <a:pt x="12" y="12"/>
                      <a:pt x="11" y="13"/>
                    </a:cubicBezTo>
                    <a:cubicBezTo>
                      <a:pt x="10" y="13"/>
                      <a:pt x="8" y="14"/>
                      <a:pt x="7" y="14"/>
                    </a:cubicBezTo>
                    <a:cubicBezTo>
                      <a:pt x="5" y="14"/>
                      <a:pt x="5" y="13"/>
                      <a:pt x="4" y="13"/>
                    </a:cubicBezTo>
                    <a:cubicBezTo>
                      <a:pt x="3" y="12"/>
                      <a:pt x="1" y="12"/>
                      <a:pt x="1" y="11"/>
                    </a:cubicBezTo>
                    <a:cubicBezTo>
                      <a:pt x="0" y="10"/>
                      <a:pt x="0" y="8"/>
                      <a:pt x="0" y="7"/>
                    </a:cubicBezTo>
                    <a:cubicBezTo>
                      <a:pt x="0" y="6"/>
                      <a:pt x="1" y="5"/>
                      <a:pt x="1" y="4"/>
                    </a:cubicBezTo>
                    <a:cubicBezTo>
                      <a:pt x="2" y="3"/>
                      <a:pt x="3" y="2"/>
                      <a:pt x="4" y="1"/>
                    </a:cubicBezTo>
                    <a:cubicBezTo>
                      <a:pt x="5" y="0"/>
                      <a:pt x="6" y="0"/>
                      <a:pt x="7" y="0"/>
                    </a:cubicBezTo>
                    <a:cubicBezTo>
                      <a:pt x="9" y="0"/>
                      <a:pt x="10" y="0"/>
                      <a:pt x="11" y="1"/>
                    </a:cubicBezTo>
                    <a:cubicBezTo>
                      <a:pt x="12" y="2"/>
                      <a:pt x="13"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9"/>
              <p:cNvSpPr/>
              <p:nvPr/>
            </p:nvSpPr>
            <p:spPr>
              <a:xfrm>
                <a:off x="-1205699" y="3936463"/>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0" name="Google Shape;330;p9"/>
              <p:cNvSpPr/>
              <p:nvPr/>
            </p:nvSpPr>
            <p:spPr>
              <a:xfrm>
                <a:off x="-1224695" y="4075986"/>
                <a:ext cx="422716" cy="422714"/>
              </a:xfrm>
              <a:custGeom>
                <a:avLst/>
                <a:gdLst/>
                <a:ahLst/>
                <a:cxnLst/>
                <a:rect l="l" t="t" r="r" b="b"/>
                <a:pathLst>
                  <a:path w="232" h="232" extrusionOk="0">
                    <a:moveTo>
                      <a:pt x="0" y="0"/>
                    </a:moveTo>
                    <a:lnTo>
                      <a:pt x="232" y="0"/>
                    </a:lnTo>
                    <a:lnTo>
                      <a:pt x="232" y="232"/>
                    </a:lnTo>
                    <a:lnTo>
                      <a:pt x="0" y="232"/>
                    </a:lnTo>
                    <a:lnTo>
                      <a:pt x="0" y="0"/>
                    </a:lnTo>
                    <a:close/>
                  </a:path>
                </a:pathLst>
              </a:custGeom>
              <a:solidFill>
                <a:schemeClr val="accent2"/>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1" name="Google Shape;331;p9"/>
              <p:cNvSpPr/>
              <p:nvPr/>
            </p:nvSpPr>
            <p:spPr>
              <a:xfrm>
                <a:off x="-681493" y="4344218"/>
                <a:ext cx="972976" cy="5466"/>
              </a:xfrm>
              <a:custGeom>
                <a:avLst/>
                <a:gdLst/>
                <a:ahLst/>
                <a:cxnLst/>
                <a:rect l="l" t="t" r="r" b="b"/>
                <a:pathLst>
                  <a:path w="534" h="3" extrusionOk="0">
                    <a:moveTo>
                      <a:pt x="534" y="1"/>
                    </a:moveTo>
                    <a:cubicBezTo>
                      <a:pt x="534" y="2"/>
                      <a:pt x="414" y="3"/>
                      <a:pt x="267" y="3"/>
                    </a:cubicBezTo>
                    <a:cubicBezTo>
                      <a:pt x="120" y="3"/>
                      <a:pt x="0" y="2"/>
                      <a:pt x="0" y="1"/>
                    </a:cubicBezTo>
                    <a:cubicBezTo>
                      <a:pt x="0" y="1"/>
                      <a:pt x="120" y="0"/>
                      <a:pt x="267" y="0"/>
                    </a:cubicBezTo>
                    <a:cubicBezTo>
                      <a:pt x="414" y="0"/>
                      <a:pt x="534" y="1"/>
                      <a:pt x="53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2" name="Google Shape;332;p9"/>
              <p:cNvSpPr/>
              <p:nvPr/>
            </p:nvSpPr>
            <p:spPr>
              <a:xfrm>
                <a:off x="-681493" y="4429855"/>
                <a:ext cx="972976" cy="5466"/>
              </a:xfrm>
              <a:custGeom>
                <a:avLst/>
                <a:gdLst/>
                <a:ahLst/>
                <a:cxnLst/>
                <a:rect l="l" t="t" r="r" b="b"/>
                <a:pathLst>
                  <a:path w="534" h="3" extrusionOk="0">
                    <a:moveTo>
                      <a:pt x="534" y="2"/>
                    </a:moveTo>
                    <a:cubicBezTo>
                      <a:pt x="534" y="3"/>
                      <a:pt x="414" y="3"/>
                      <a:pt x="267" y="3"/>
                    </a:cubicBezTo>
                    <a:cubicBezTo>
                      <a:pt x="120" y="3"/>
                      <a:pt x="0" y="3"/>
                      <a:pt x="0" y="2"/>
                    </a:cubicBezTo>
                    <a:cubicBezTo>
                      <a:pt x="0" y="1"/>
                      <a:pt x="120" y="0"/>
                      <a:pt x="267" y="0"/>
                    </a:cubicBezTo>
                    <a:cubicBezTo>
                      <a:pt x="414" y="0"/>
                      <a:pt x="534" y="1"/>
                      <a:pt x="534"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3" name="Google Shape;333;p9"/>
              <p:cNvSpPr/>
              <p:nvPr/>
            </p:nvSpPr>
            <p:spPr>
              <a:xfrm>
                <a:off x="-335303" y="4517313"/>
                <a:ext cx="626786" cy="3644"/>
              </a:xfrm>
              <a:custGeom>
                <a:avLst/>
                <a:gdLst/>
                <a:ahLst/>
                <a:cxnLst/>
                <a:rect l="l" t="t" r="r" b="b"/>
                <a:pathLst>
                  <a:path w="344" h="2" extrusionOk="0">
                    <a:moveTo>
                      <a:pt x="344" y="1"/>
                    </a:moveTo>
                    <a:cubicBezTo>
                      <a:pt x="344" y="1"/>
                      <a:pt x="343" y="1"/>
                      <a:pt x="340" y="1"/>
                    </a:cubicBezTo>
                    <a:cubicBezTo>
                      <a:pt x="338" y="1"/>
                      <a:pt x="334" y="2"/>
                      <a:pt x="330" y="2"/>
                    </a:cubicBezTo>
                    <a:cubicBezTo>
                      <a:pt x="321" y="2"/>
                      <a:pt x="309" y="2"/>
                      <a:pt x="293" y="2"/>
                    </a:cubicBezTo>
                    <a:cubicBezTo>
                      <a:pt x="262" y="2"/>
                      <a:pt x="219" y="2"/>
                      <a:pt x="172" y="2"/>
                    </a:cubicBezTo>
                    <a:cubicBezTo>
                      <a:pt x="125" y="2"/>
                      <a:pt x="82" y="2"/>
                      <a:pt x="51" y="2"/>
                    </a:cubicBezTo>
                    <a:cubicBezTo>
                      <a:pt x="35" y="2"/>
                      <a:pt x="23" y="2"/>
                      <a:pt x="14" y="2"/>
                    </a:cubicBezTo>
                    <a:cubicBezTo>
                      <a:pt x="10" y="1"/>
                      <a:pt x="6" y="1"/>
                      <a:pt x="4" y="1"/>
                    </a:cubicBezTo>
                    <a:cubicBezTo>
                      <a:pt x="2" y="1"/>
                      <a:pt x="0" y="1"/>
                      <a:pt x="0" y="1"/>
                    </a:cubicBezTo>
                    <a:cubicBezTo>
                      <a:pt x="0" y="1"/>
                      <a:pt x="2" y="1"/>
                      <a:pt x="4" y="1"/>
                    </a:cubicBezTo>
                    <a:cubicBezTo>
                      <a:pt x="6" y="1"/>
                      <a:pt x="10" y="0"/>
                      <a:pt x="14" y="0"/>
                    </a:cubicBezTo>
                    <a:cubicBezTo>
                      <a:pt x="23" y="0"/>
                      <a:pt x="35" y="0"/>
                      <a:pt x="51" y="0"/>
                    </a:cubicBezTo>
                    <a:cubicBezTo>
                      <a:pt x="82" y="0"/>
                      <a:pt x="125" y="0"/>
                      <a:pt x="172" y="0"/>
                    </a:cubicBezTo>
                    <a:cubicBezTo>
                      <a:pt x="219" y="0"/>
                      <a:pt x="262" y="0"/>
                      <a:pt x="293" y="0"/>
                    </a:cubicBezTo>
                    <a:cubicBezTo>
                      <a:pt x="309" y="0"/>
                      <a:pt x="321" y="0"/>
                      <a:pt x="330" y="0"/>
                    </a:cubicBezTo>
                    <a:cubicBezTo>
                      <a:pt x="334" y="1"/>
                      <a:pt x="338" y="1"/>
                      <a:pt x="340" y="1"/>
                    </a:cubicBezTo>
                    <a:cubicBezTo>
                      <a:pt x="343" y="1"/>
                      <a:pt x="344" y="1"/>
                      <a:pt x="34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4" name="Google Shape;334;p9"/>
              <p:cNvSpPr/>
              <p:nvPr/>
            </p:nvSpPr>
            <p:spPr>
              <a:xfrm>
                <a:off x="-428227" y="41172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5" name="Google Shape;335;p9"/>
              <p:cNvSpPr/>
              <p:nvPr/>
            </p:nvSpPr>
            <p:spPr>
              <a:xfrm>
                <a:off x="-428227" y="41955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6" name="Google Shape;336;p9"/>
              <p:cNvSpPr/>
              <p:nvPr/>
            </p:nvSpPr>
            <p:spPr>
              <a:xfrm>
                <a:off x="-133055" y="42720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37" name="Google Shape;337;p9"/>
            <p:cNvGrpSpPr/>
            <p:nvPr/>
          </p:nvGrpSpPr>
          <p:grpSpPr>
            <a:xfrm>
              <a:off x="-645612" y="273787"/>
              <a:ext cx="1550567" cy="1051320"/>
              <a:chOff x="-872012" y="2723887"/>
              <a:chExt cx="1550567" cy="1051320"/>
            </a:xfrm>
          </p:grpSpPr>
          <p:sp>
            <p:nvSpPr>
              <p:cNvPr id="338" name="Google Shape;338;p9"/>
              <p:cNvSpPr/>
              <p:nvPr/>
            </p:nvSpPr>
            <p:spPr>
              <a:xfrm>
                <a:off x="-872012" y="2723887"/>
                <a:ext cx="1550567" cy="1051320"/>
              </a:xfrm>
              <a:custGeom>
                <a:avLst/>
                <a:gdLst/>
                <a:ahLst/>
                <a:cxnLst/>
                <a:rect l="l" t="t" r="r" b="b"/>
                <a:pathLst>
                  <a:path w="851" h="577" extrusionOk="0">
                    <a:moveTo>
                      <a:pt x="850" y="576"/>
                    </a:moveTo>
                    <a:cubicBezTo>
                      <a:pt x="850" y="576"/>
                      <a:pt x="850" y="572"/>
                      <a:pt x="850" y="565"/>
                    </a:cubicBezTo>
                    <a:cubicBezTo>
                      <a:pt x="850" y="558"/>
                      <a:pt x="850" y="548"/>
                      <a:pt x="850" y="535"/>
                    </a:cubicBezTo>
                    <a:cubicBezTo>
                      <a:pt x="850" y="508"/>
                      <a:pt x="850" y="469"/>
                      <a:pt x="850" y="420"/>
                    </a:cubicBezTo>
                    <a:cubicBezTo>
                      <a:pt x="849" y="320"/>
                      <a:pt x="849" y="177"/>
                      <a:pt x="849" y="2"/>
                    </a:cubicBezTo>
                    <a:lnTo>
                      <a:pt x="850" y="3"/>
                    </a:lnTo>
                    <a:cubicBezTo>
                      <a:pt x="616" y="3"/>
                      <a:pt x="321" y="3"/>
                      <a:pt x="1" y="3"/>
                    </a:cubicBezTo>
                    <a:lnTo>
                      <a:pt x="1" y="3"/>
                    </a:lnTo>
                    <a:lnTo>
                      <a:pt x="3" y="2"/>
                    </a:lnTo>
                    <a:cubicBezTo>
                      <a:pt x="3" y="206"/>
                      <a:pt x="3" y="401"/>
                      <a:pt x="3" y="576"/>
                    </a:cubicBezTo>
                    <a:lnTo>
                      <a:pt x="1" y="574"/>
                    </a:lnTo>
                    <a:cubicBezTo>
                      <a:pt x="251" y="574"/>
                      <a:pt x="463" y="575"/>
                      <a:pt x="613" y="575"/>
                    </a:cubicBezTo>
                    <a:cubicBezTo>
                      <a:pt x="688" y="575"/>
                      <a:pt x="747" y="575"/>
                      <a:pt x="788" y="575"/>
                    </a:cubicBezTo>
                    <a:cubicBezTo>
                      <a:pt x="808" y="575"/>
                      <a:pt x="823" y="575"/>
                      <a:pt x="834" y="576"/>
                    </a:cubicBezTo>
                    <a:cubicBezTo>
                      <a:pt x="839" y="576"/>
                      <a:pt x="843" y="576"/>
                      <a:pt x="846" y="576"/>
                    </a:cubicBezTo>
                    <a:cubicBezTo>
                      <a:pt x="849" y="576"/>
                      <a:pt x="850" y="576"/>
                      <a:pt x="850" y="576"/>
                    </a:cubicBezTo>
                    <a:cubicBezTo>
                      <a:pt x="850" y="576"/>
                      <a:pt x="849" y="576"/>
                      <a:pt x="846" y="576"/>
                    </a:cubicBezTo>
                    <a:cubicBezTo>
                      <a:pt x="844" y="576"/>
                      <a:pt x="840" y="576"/>
                      <a:pt x="834" y="576"/>
                    </a:cubicBezTo>
                    <a:cubicBezTo>
                      <a:pt x="824" y="576"/>
                      <a:pt x="808" y="576"/>
                      <a:pt x="788" y="576"/>
                    </a:cubicBezTo>
                    <a:cubicBezTo>
                      <a:pt x="748" y="576"/>
                      <a:pt x="689" y="576"/>
                      <a:pt x="614" y="576"/>
                    </a:cubicBezTo>
                    <a:cubicBezTo>
                      <a:pt x="464" y="577"/>
                      <a:pt x="251" y="577"/>
                      <a:pt x="1" y="577"/>
                    </a:cubicBezTo>
                    <a:lnTo>
                      <a:pt x="0" y="577"/>
                    </a:lnTo>
                    <a:lnTo>
                      <a:pt x="0" y="576"/>
                    </a:lnTo>
                    <a:cubicBezTo>
                      <a:pt x="0" y="401"/>
                      <a:pt x="0" y="206"/>
                      <a:pt x="0" y="2"/>
                    </a:cubicBezTo>
                    <a:lnTo>
                      <a:pt x="0" y="0"/>
                    </a:lnTo>
                    <a:lnTo>
                      <a:pt x="1" y="0"/>
                    </a:lnTo>
                    <a:cubicBezTo>
                      <a:pt x="321" y="0"/>
                      <a:pt x="616" y="1"/>
                      <a:pt x="850" y="1"/>
                    </a:cubicBezTo>
                    <a:lnTo>
                      <a:pt x="851" y="1"/>
                    </a:lnTo>
                    <a:lnTo>
                      <a:pt x="851" y="2"/>
                    </a:lnTo>
                    <a:cubicBezTo>
                      <a:pt x="851" y="177"/>
                      <a:pt x="851" y="320"/>
                      <a:pt x="851" y="420"/>
                    </a:cubicBezTo>
                    <a:cubicBezTo>
                      <a:pt x="851" y="470"/>
                      <a:pt x="851" y="509"/>
                      <a:pt x="850" y="535"/>
                    </a:cubicBezTo>
                    <a:cubicBezTo>
                      <a:pt x="850" y="549"/>
                      <a:pt x="850" y="559"/>
                      <a:pt x="850" y="565"/>
                    </a:cubicBezTo>
                    <a:cubicBezTo>
                      <a:pt x="850" y="572"/>
                      <a:pt x="850" y="576"/>
                      <a:pt x="850" y="57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 name="Google Shape;339;p9"/>
              <p:cNvSpPr/>
              <p:nvPr/>
            </p:nvSpPr>
            <p:spPr>
              <a:xfrm>
                <a:off x="-870190" y="2818634"/>
                <a:ext cx="1545101" cy="5466"/>
              </a:xfrm>
              <a:custGeom>
                <a:avLst/>
                <a:gdLst/>
                <a:ahLst/>
                <a:cxnLst/>
                <a:rect l="l" t="t" r="r" b="b"/>
                <a:pathLst>
                  <a:path w="848" h="3" extrusionOk="0">
                    <a:moveTo>
                      <a:pt x="0" y="1"/>
                    </a:moveTo>
                    <a:cubicBezTo>
                      <a:pt x="0" y="0"/>
                      <a:pt x="190" y="0"/>
                      <a:pt x="424" y="0"/>
                    </a:cubicBezTo>
                    <a:cubicBezTo>
                      <a:pt x="658" y="0"/>
                      <a:pt x="848" y="0"/>
                      <a:pt x="848" y="1"/>
                    </a:cubicBezTo>
                    <a:cubicBezTo>
                      <a:pt x="848" y="2"/>
                      <a:pt x="658" y="3"/>
                      <a:pt x="424" y="3"/>
                    </a:cubicBezTo>
                    <a:cubicBezTo>
                      <a:pt x="189" y="3"/>
                      <a:pt x="0" y="2"/>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0" name="Google Shape;340;p9"/>
              <p:cNvSpPr/>
              <p:nvPr/>
            </p:nvSpPr>
            <p:spPr>
              <a:xfrm>
                <a:off x="-833749" y="2760328"/>
                <a:ext cx="25509" cy="25509"/>
              </a:xfrm>
              <a:custGeom>
                <a:avLst/>
                <a:gdLst/>
                <a:ahLst/>
                <a:cxnLst/>
                <a:rect l="l" t="t" r="r" b="b"/>
                <a:pathLst>
                  <a:path w="14" h="14" extrusionOk="0">
                    <a:moveTo>
                      <a:pt x="14" y="7"/>
                    </a:moveTo>
                    <a:cubicBezTo>
                      <a:pt x="14" y="11"/>
                      <a:pt x="11" y="14"/>
                      <a:pt x="7" y="14"/>
                    </a:cubicBezTo>
                    <a:cubicBezTo>
                      <a:pt x="3" y="14"/>
                      <a:pt x="0" y="11"/>
                      <a:pt x="0" y="7"/>
                    </a:cubicBezTo>
                    <a:cubicBezTo>
                      <a:pt x="0" y="3"/>
                      <a:pt x="3" y="0"/>
                      <a:pt x="7" y="0"/>
                    </a:cubicBezTo>
                    <a:cubicBezTo>
                      <a:pt x="11" y="0"/>
                      <a:pt x="14" y="3"/>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 name="Google Shape;341;p9"/>
              <p:cNvSpPr/>
              <p:nvPr/>
            </p:nvSpPr>
            <p:spPr>
              <a:xfrm>
                <a:off x="-791842" y="2760328"/>
                <a:ext cx="25509" cy="25509"/>
              </a:xfrm>
              <a:custGeom>
                <a:avLst/>
                <a:gdLst/>
                <a:ahLst/>
                <a:cxnLst/>
                <a:rect l="l" t="t" r="r" b="b"/>
                <a:pathLst>
                  <a:path w="14" h="14" extrusionOk="0">
                    <a:moveTo>
                      <a:pt x="14" y="7"/>
                    </a:moveTo>
                    <a:cubicBezTo>
                      <a:pt x="14" y="8"/>
                      <a:pt x="14" y="10"/>
                      <a:pt x="13" y="11"/>
                    </a:cubicBezTo>
                    <a:cubicBezTo>
                      <a:pt x="12" y="12"/>
                      <a:pt x="12" y="12"/>
                      <a:pt x="11"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1" y="1"/>
                    </a:cubicBezTo>
                    <a:cubicBezTo>
                      <a:pt x="13"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 name="Google Shape;342;p9"/>
              <p:cNvSpPr/>
              <p:nvPr/>
            </p:nvSpPr>
            <p:spPr>
              <a:xfrm>
                <a:off x="-749935" y="2760328"/>
                <a:ext cx="25509" cy="25509"/>
              </a:xfrm>
              <a:custGeom>
                <a:avLst/>
                <a:gdLst/>
                <a:ahLst/>
                <a:cxnLst/>
                <a:rect l="l" t="t" r="r" b="b"/>
                <a:pathLst>
                  <a:path w="14" h="14" extrusionOk="0">
                    <a:moveTo>
                      <a:pt x="14" y="7"/>
                    </a:moveTo>
                    <a:cubicBezTo>
                      <a:pt x="14" y="8"/>
                      <a:pt x="14" y="10"/>
                      <a:pt x="13" y="11"/>
                    </a:cubicBezTo>
                    <a:cubicBezTo>
                      <a:pt x="12" y="12"/>
                      <a:pt x="11" y="12"/>
                      <a:pt x="10" y="13"/>
                    </a:cubicBezTo>
                    <a:cubicBezTo>
                      <a:pt x="9" y="13"/>
                      <a:pt x="8" y="14"/>
                      <a:pt x="7" y="14"/>
                    </a:cubicBezTo>
                    <a:cubicBezTo>
                      <a:pt x="6" y="14"/>
                      <a:pt x="5" y="13"/>
                      <a:pt x="4" y="13"/>
                    </a:cubicBezTo>
                    <a:cubicBezTo>
                      <a:pt x="3" y="12"/>
                      <a:pt x="1" y="12"/>
                      <a:pt x="1" y="11"/>
                    </a:cubicBezTo>
                    <a:cubicBezTo>
                      <a:pt x="0" y="10"/>
                      <a:pt x="0" y="8"/>
                      <a:pt x="0" y="7"/>
                    </a:cubicBezTo>
                    <a:cubicBezTo>
                      <a:pt x="0" y="6"/>
                      <a:pt x="1" y="5"/>
                      <a:pt x="1" y="4"/>
                    </a:cubicBezTo>
                    <a:cubicBezTo>
                      <a:pt x="2" y="3"/>
                      <a:pt x="3" y="1"/>
                      <a:pt x="4" y="1"/>
                    </a:cubicBezTo>
                    <a:cubicBezTo>
                      <a:pt x="5" y="0"/>
                      <a:pt x="6" y="0"/>
                      <a:pt x="7" y="0"/>
                    </a:cubicBezTo>
                    <a:cubicBezTo>
                      <a:pt x="8" y="0"/>
                      <a:pt x="9" y="0"/>
                      <a:pt x="10" y="1"/>
                    </a:cubicBezTo>
                    <a:cubicBezTo>
                      <a:pt x="11" y="1"/>
                      <a:pt x="12" y="3"/>
                      <a:pt x="13" y="4"/>
                    </a:cubicBezTo>
                    <a:cubicBezTo>
                      <a:pt x="14" y="5"/>
                      <a:pt x="14" y="6"/>
                      <a:pt x="14"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9"/>
              <p:cNvSpPr/>
              <p:nvPr/>
            </p:nvSpPr>
            <p:spPr>
              <a:xfrm>
                <a:off x="-737180" y="2929779"/>
                <a:ext cx="413606" cy="415426"/>
              </a:xfrm>
              <a:custGeom>
                <a:avLst/>
                <a:gdLst/>
                <a:ahLst/>
                <a:cxnLst/>
                <a:rect l="l" t="t" r="r" b="b"/>
                <a:pathLst>
                  <a:path w="227" h="228" extrusionOk="0">
                    <a:moveTo>
                      <a:pt x="0" y="0"/>
                    </a:moveTo>
                    <a:lnTo>
                      <a:pt x="227" y="0"/>
                    </a:lnTo>
                    <a:lnTo>
                      <a:pt x="227" y="228"/>
                    </a:lnTo>
                    <a:lnTo>
                      <a:pt x="0" y="228"/>
                    </a:lnTo>
                    <a:lnTo>
                      <a:pt x="0" y="0"/>
                    </a:lnTo>
                    <a:close/>
                  </a:path>
                </a:pathLst>
              </a:custGeom>
              <a:solidFill>
                <a:schemeClr val="accent2"/>
              </a:solidFill>
              <a:ln>
                <a:noFill/>
              </a:ln>
            </p:spPr>
            <p:txBody>
              <a:bodyPr spcFirstLastPara="1" wrap="square" lIns="90000" tIns="37075" rIns="90000" bIns="37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9"/>
              <p:cNvSpPr/>
              <p:nvPr/>
            </p:nvSpPr>
            <p:spPr>
              <a:xfrm>
                <a:off x="-749922"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9"/>
              <p:cNvSpPr/>
              <p:nvPr/>
            </p:nvSpPr>
            <p:spPr>
              <a:xfrm>
                <a:off x="-39826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9"/>
              <p:cNvSpPr/>
              <p:nvPr/>
            </p:nvSpPr>
            <p:spPr>
              <a:xfrm>
                <a:off x="-46610"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 name="Google Shape;347;p9"/>
              <p:cNvSpPr/>
              <p:nvPr/>
            </p:nvSpPr>
            <p:spPr>
              <a:xfrm>
                <a:off x="305046" y="3481553"/>
                <a:ext cx="194960" cy="196781"/>
              </a:xfrm>
              <a:custGeom>
                <a:avLst/>
                <a:gdLst/>
                <a:ahLst/>
                <a:cxnLst/>
                <a:rect l="l" t="t" r="r" b="b"/>
                <a:pathLst>
                  <a:path w="107" h="108" extrusionOk="0">
                    <a:moveTo>
                      <a:pt x="0" y="0"/>
                    </a:moveTo>
                    <a:lnTo>
                      <a:pt x="107" y="0"/>
                    </a:lnTo>
                    <a:lnTo>
                      <a:pt x="107" y="108"/>
                    </a:lnTo>
                    <a:lnTo>
                      <a:pt x="0" y="108"/>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 name="Google Shape;348;p9"/>
              <p:cNvSpPr/>
              <p:nvPr/>
            </p:nvSpPr>
            <p:spPr>
              <a:xfrm>
                <a:off x="-215912" y="3184118"/>
                <a:ext cx="719711" cy="7288"/>
              </a:xfrm>
              <a:custGeom>
                <a:avLst/>
                <a:gdLst/>
                <a:ahLst/>
                <a:cxnLst/>
                <a:rect l="l" t="t" r="r" b="b"/>
                <a:pathLst>
                  <a:path w="395" h="4" extrusionOk="0">
                    <a:moveTo>
                      <a:pt x="395" y="2"/>
                    </a:moveTo>
                    <a:cubicBezTo>
                      <a:pt x="395" y="3"/>
                      <a:pt x="306" y="4"/>
                      <a:pt x="197" y="4"/>
                    </a:cubicBezTo>
                    <a:cubicBezTo>
                      <a:pt x="88" y="4"/>
                      <a:pt x="0" y="3"/>
                      <a:pt x="0" y="2"/>
                    </a:cubicBezTo>
                    <a:cubicBezTo>
                      <a:pt x="0" y="1"/>
                      <a:pt x="88" y="0"/>
                      <a:pt x="197" y="0"/>
                    </a:cubicBezTo>
                    <a:cubicBezTo>
                      <a:pt x="306" y="0"/>
                      <a:pt x="395" y="1"/>
                      <a:pt x="39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9"/>
              <p:cNvSpPr/>
              <p:nvPr/>
            </p:nvSpPr>
            <p:spPr>
              <a:xfrm>
                <a:off x="-215912" y="3262467"/>
                <a:ext cx="719711" cy="5466"/>
              </a:xfrm>
              <a:custGeom>
                <a:avLst/>
                <a:gdLst/>
                <a:ahLst/>
                <a:cxnLst/>
                <a:rect l="l" t="t" r="r" b="b"/>
                <a:pathLst>
                  <a:path w="395" h="3" extrusionOk="0">
                    <a:moveTo>
                      <a:pt x="395" y="1"/>
                    </a:moveTo>
                    <a:cubicBezTo>
                      <a:pt x="395" y="2"/>
                      <a:pt x="306" y="3"/>
                      <a:pt x="197" y="3"/>
                    </a:cubicBezTo>
                    <a:cubicBezTo>
                      <a:pt x="88" y="3"/>
                      <a:pt x="0" y="2"/>
                      <a:pt x="0" y="1"/>
                    </a:cubicBezTo>
                    <a:cubicBezTo>
                      <a:pt x="0" y="1"/>
                      <a:pt x="88" y="0"/>
                      <a:pt x="197" y="0"/>
                    </a:cubicBezTo>
                    <a:cubicBezTo>
                      <a:pt x="306" y="0"/>
                      <a:pt x="395" y="1"/>
                      <a:pt x="39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9"/>
              <p:cNvSpPr/>
              <p:nvPr/>
            </p:nvSpPr>
            <p:spPr>
              <a:xfrm>
                <a:off x="-215912" y="3338993"/>
                <a:ext cx="424538" cy="5466"/>
              </a:xfrm>
              <a:custGeom>
                <a:avLst/>
                <a:gdLst/>
                <a:ahLst/>
                <a:cxnLst/>
                <a:rect l="l" t="t" r="r" b="b"/>
                <a:pathLst>
                  <a:path w="233" h="3" extrusionOk="0">
                    <a:moveTo>
                      <a:pt x="233" y="2"/>
                    </a:moveTo>
                    <a:cubicBezTo>
                      <a:pt x="233" y="2"/>
                      <a:pt x="230" y="2"/>
                      <a:pt x="224" y="2"/>
                    </a:cubicBezTo>
                    <a:cubicBezTo>
                      <a:pt x="218" y="3"/>
                      <a:pt x="209" y="3"/>
                      <a:pt x="199" y="3"/>
                    </a:cubicBezTo>
                    <a:cubicBezTo>
                      <a:pt x="178" y="3"/>
                      <a:pt x="149" y="3"/>
                      <a:pt x="117" y="3"/>
                    </a:cubicBezTo>
                    <a:cubicBezTo>
                      <a:pt x="85" y="3"/>
                      <a:pt x="55" y="3"/>
                      <a:pt x="34" y="3"/>
                    </a:cubicBezTo>
                    <a:cubicBezTo>
                      <a:pt x="24" y="3"/>
                      <a:pt x="16" y="3"/>
                      <a:pt x="9" y="2"/>
                    </a:cubicBezTo>
                    <a:cubicBezTo>
                      <a:pt x="3" y="2"/>
                      <a:pt x="0" y="2"/>
                      <a:pt x="0" y="2"/>
                    </a:cubicBezTo>
                    <a:cubicBezTo>
                      <a:pt x="0" y="2"/>
                      <a:pt x="3" y="1"/>
                      <a:pt x="9" y="1"/>
                    </a:cubicBezTo>
                    <a:cubicBezTo>
                      <a:pt x="16" y="1"/>
                      <a:pt x="24" y="1"/>
                      <a:pt x="34" y="1"/>
                    </a:cubicBezTo>
                    <a:cubicBezTo>
                      <a:pt x="55" y="1"/>
                      <a:pt x="85" y="0"/>
                      <a:pt x="117" y="0"/>
                    </a:cubicBezTo>
                    <a:cubicBezTo>
                      <a:pt x="149" y="0"/>
                      <a:pt x="178" y="1"/>
                      <a:pt x="199" y="1"/>
                    </a:cubicBezTo>
                    <a:cubicBezTo>
                      <a:pt x="209" y="1"/>
                      <a:pt x="218" y="1"/>
                      <a:pt x="224" y="1"/>
                    </a:cubicBezTo>
                    <a:cubicBezTo>
                      <a:pt x="230" y="1"/>
                      <a:pt x="233" y="2"/>
                      <a:pt x="233"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351" name="Google Shape;351;p9"/>
            <p:cNvGrpSpPr/>
            <p:nvPr/>
          </p:nvGrpSpPr>
          <p:grpSpPr>
            <a:xfrm>
              <a:off x="8672411" y="3879338"/>
              <a:ext cx="1065901" cy="619495"/>
              <a:chOff x="-192639" y="64613"/>
              <a:chExt cx="1065901" cy="619495"/>
            </a:xfrm>
          </p:grpSpPr>
          <p:sp>
            <p:nvSpPr>
              <p:cNvPr id="352" name="Google Shape;352;p9"/>
              <p:cNvSpPr/>
              <p:nvPr/>
            </p:nvSpPr>
            <p:spPr>
              <a:xfrm>
                <a:off x="-192639" y="64613"/>
                <a:ext cx="1065901" cy="619495"/>
              </a:xfrm>
              <a:custGeom>
                <a:avLst/>
                <a:gdLst/>
                <a:ahLst/>
                <a:cxnLst/>
                <a:rect l="l" t="t" r="r" b="b"/>
                <a:pathLst>
                  <a:path w="585" h="340" extrusionOk="0">
                    <a:moveTo>
                      <a:pt x="584" y="339"/>
                    </a:moveTo>
                    <a:cubicBezTo>
                      <a:pt x="584" y="339"/>
                      <a:pt x="584" y="337"/>
                      <a:pt x="584" y="333"/>
                    </a:cubicBezTo>
                    <a:cubicBezTo>
                      <a:pt x="584" y="329"/>
                      <a:pt x="584" y="323"/>
                      <a:pt x="584" y="315"/>
                    </a:cubicBezTo>
                    <a:cubicBezTo>
                      <a:pt x="584" y="299"/>
                      <a:pt x="583" y="277"/>
                      <a:pt x="583" y="247"/>
                    </a:cubicBezTo>
                    <a:cubicBezTo>
                      <a:pt x="583" y="189"/>
                      <a:pt x="583" y="105"/>
                      <a:pt x="583" y="1"/>
                    </a:cubicBezTo>
                    <a:lnTo>
                      <a:pt x="584" y="2"/>
                    </a:lnTo>
                    <a:cubicBezTo>
                      <a:pt x="427" y="2"/>
                      <a:pt x="223" y="2"/>
                      <a:pt x="1" y="2"/>
                    </a:cubicBezTo>
                    <a:lnTo>
                      <a:pt x="1" y="2"/>
                    </a:lnTo>
                    <a:lnTo>
                      <a:pt x="2" y="1"/>
                    </a:lnTo>
                    <a:cubicBezTo>
                      <a:pt x="2" y="121"/>
                      <a:pt x="2" y="235"/>
                      <a:pt x="2" y="339"/>
                    </a:cubicBezTo>
                    <a:lnTo>
                      <a:pt x="1" y="338"/>
                    </a:lnTo>
                    <a:cubicBezTo>
                      <a:pt x="171" y="338"/>
                      <a:pt x="317" y="338"/>
                      <a:pt x="420" y="338"/>
                    </a:cubicBezTo>
                    <a:cubicBezTo>
                      <a:pt x="472" y="338"/>
                      <a:pt x="512" y="338"/>
                      <a:pt x="541" y="338"/>
                    </a:cubicBezTo>
                    <a:cubicBezTo>
                      <a:pt x="554" y="338"/>
                      <a:pt x="565" y="339"/>
                      <a:pt x="573" y="339"/>
                    </a:cubicBezTo>
                    <a:cubicBezTo>
                      <a:pt x="576" y="339"/>
                      <a:pt x="579" y="339"/>
                      <a:pt x="581" y="339"/>
                    </a:cubicBezTo>
                    <a:cubicBezTo>
                      <a:pt x="583" y="339"/>
                      <a:pt x="584" y="339"/>
                      <a:pt x="584" y="339"/>
                    </a:cubicBezTo>
                    <a:cubicBezTo>
                      <a:pt x="584" y="339"/>
                      <a:pt x="583" y="339"/>
                      <a:pt x="581" y="339"/>
                    </a:cubicBezTo>
                    <a:cubicBezTo>
                      <a:pt x="579" y="339"/>
                      <a:pt x="576" y="339"/>
                      <a:pt x="573" y="339"/>
                    </a:cubicBezTo>
                    <a:cubicBezTo>
                      <a:pt x="566" y="339"/>
                      <a:pt x="555" y="339"/>
                      <a:pt x="541" y="339"/>
                    </a:cubicBezTo>
                    <a:cubicBezTo>
                      <a:pt x="513" y="339"/>
                      <a:pt x="472" y="339"/>
                      <a:pt x="421" y="339"/>
                    </a:cubicBezTo>
                    <a:cubicBezTo>
                      <a:pt x="318" y="339"/>
                      <a:pt x="172" y="340"/>
                      <a:pt x="1" y="340"/>
                    </a:cubicBezTo>
                    <a:lnTo>
                      <a:pt x="0" y="340"/>
                    </a:lnTo>
                    <a:lnTo>
                      <a:pt x="0" y="339"/>
                    </a:lnTo>
                    <a:cubicBezTo>
                      <a:pt x="0" y="235"/>
                      <a:pt x="0" y="121"/>
                      <a:pt x="0" y="1"/>
                    </a:cubicBezTo>
                    <a:lnTo>
                      <a:pt x="0" y="0"/>
                    </a:lnTo>
                    <a:lnTo>
                      <a:pt x="1" y="0"/>
                    </a:lnTo>
                    <a:cubicBezTo>
                      <a:pt x="223" y="0"/>
                      <a:pt x="427" y="0"/>
                      <a:pt x="584" y="0"/>
                    </a:cubicBezTo>
                    <a:lnTo>
                      <a:pt x="585" y="0"/>
                    </a:lnTo>
                    <a:lnTo>
                      <a:pt x="585" y="1"/>
                    </a:lnTo>
                    <a:cubicBezTo>
                      <a:pt x="585" y="105"/>
                      <a:pt x="584" y="189"/>
                      <a:pt x="584" y="248"/>
                    </a:cubicBezTo>
                    <a:cubicBezTo>
                      <a:pt x="584" y="277"/>
                      <a:pt x="584" y="300"/>
                      <a:pt x="584" y="315"/>
                    </a:cubicBezTo>
                    <a:cubicBezTo>
                      <a:pt x="584" y="323"/>
                      <a:pt x="584" y="329"/>
                      <a:pt x="584" y="333"/>
                    </a:cubicBezTo>
                    <a:cubicBezTo>
                      <a:pt x="584" y="337"/>
                      <a:pt x="584" y="339"/>
                      <a:pt x="584" y="3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 name="Google Shape;353;p9"/>
              <p:cNvSpPr/>
              <p:nvPr/>
            </p:nvSpPr>
            <p:spPr>
              <a:xfrm>
                <a:off x="-188995" y="139317"/>
                <a:ext cx="1060435" cy="3644"/>
              </a:xfrm>
              <a:custGeom>
                <a:avLst/>
                <a:gdLst/>
                <a:ahLst/>
                <a:cxnLst/>
                <a:rect l="l" t="t" r="r" b="b"/>
                <a:pathLst>
                  <a:path w="582" h="2" extrusionOk="0">
                    <a:moveTo>
                      <a:pt x="582" y="1"/>
                    </a:moveTo>
                    <a:cubicBezTo>
                      <a:pt x="582" y="2"/>
                      <a:pt x="452" y="2"/>
                      <a:pt x="291" y="2"/>
                    </a:cubicBezTo>
                    <a:cubicBezTo>
                      <a:pt x="130" y="2"/>
                      <a:pt x="0" y="2"/>
                      <a:pt x="0" y="1"/>
                    </a:cubicBezTo>
                    <a:cubicBezTo>
                      <a:pt x="0" y="0"/>
                      <a:pt x="130" y="0"/>
                      <a:pt x="291" y="0"/>
                    </a:cubicBezTo>
                    <a:cubicBezTo>
                      <a:pt x="452" y="0"/>
                      <a:pt x="582" y="0"/>
                      <a:pt x="582"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9"/>
              <p:cNvSpPr/>
              <p:nvPr/>
            </p:nvSpPr>
            <p:spPr>
              <a:xfrm>
                <a:off x="-99714" y="243174"/>
                <a:ext cx="327969" cy="327968"/>
              </a:xfrm>
              <a:custGeom>
                <a:avLst/>
                <a:gdLst/>
                <a:ahLst/>
                <a:cxnLst/>
                <a:rect l="l" t="t" r="r" b="b"/>
                <a:pathLst>
                  <a:path w="180" h="180" extrusionOk="0">
                    <a:moveTo>
                      <a:pt x="0" y="0"/>
                    </a:moveTo>
                    <a:lnTo>
                      <a:pt x="180" y="0"/>
                    </a:lnTo>
                    <a:lnTo>
                      <a:pt x="180" y="180"/>
                    </a:lnTo>
                    <a:lnTo>
                      <a:pt x="0" y="180"/>
                    </a:lnTo>
                    <a:lnTo>
                      <a:pt x="0" y="0"/>
                    </a:lnTo>
                    <a:close/>
                  </a:path>
                </a:pathLst>
              </a:custGeom>
              <a:solidFill>
                <a:schemeClr val="accent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 name="Google Shape;355;p9"/>
              <p:cNvSpPr/>
              <p:nvPr/>
            </p:nvSpPr>
            <p:spPr>
              <a:xfrm>
                <a:off x="319358" y="294191"/>
                <a:ext cx="475556" cy="5466"/>
              </a:xfrm>
              <a:custGeom>
                <a:avLst/>
                <a:gdLst/>
                <a:ahLst/>
                <a:cxnLst/>
                <a:rect l="l" t="t" r="r" b="b"/>
                <a:pathLst>
                  <a:path w="261" h="3" extrusionOk="0">
                    <a:moveTo>
                      <a:pt x="261" y="1"/>
                    </a:moveTo>
                    <a:cubicBezTo>
                      <a:pt x="261" y="1"/>
                      <a:pt x="260" y="2"/>
                      <a:pt x="258" y="2"/>
                    </a:cubicBezTo>
                    <a:cubicBezTo>
                      <a:pt x="256" y="2"/>
                      <a:pt x="253" y="2"/>
                      <a:pt x="250" y="2"/>
                    </a:cubicBezTo>
                    <a:cubicBezTo>
                      <a:pt x="243" y="2"/>
                      <a:pt x="234" y="2"/>
                      <a:pt x="222" y="2"/>
                    </a:cubicBezTo>
                    <a:cubicBezTo>
                      <a:pt x="199" y="2"/>
                      <a:pt x="166" y="3"/>
                      <a:pt x="130" y="3"/>
                    </a:cubicBezTo>
                    <a:cubicBezTo>
                      <a:pt x="94" y="3"/>
                      <a:pt x="62" y="2"/>
                      <a:pt x="38" y="2"/>
                    </a:cubicBezTo>
                    <a:cubicBezTo>
                      <a:pt x="26" y="2"/>
                      <a:pt x="17" y="2"/>
                      <a:pt x="10" y="2"/>
                    </a:cubicBezTo>
                    <a:cubicBezTo>
                      <a:pt x="7" y="2"/>
                      <a:pt x="4" y="2"/>
                      <a:pt x="3" y="2"/>
                    </a:cubicBezTo>
                    <a:cubicBezTo>
                      <a:pt x="1" y="2"/>
                      <a:pt x="0" y="2"/>
                      <a:pt x="0" y="1"/>
                    </a:cubicBezTo>
                    <a:cubicBezTo>
                      <a:pt x="0" y="1"/>
                      <a:pt x="1" y="1"/>
                      <a:pt x="3" y="1"/>
                    </a:cubicBezTo>
                    <a:cubicBezTo>
                      <a:pt x="5" y="1"/>
                      <a:pt x="7" y="1"/>
                      <a:pt x="10" y="1"/>
                    </a:cubicBezTo>
                    <a:cubicBezTo>
                      <a:pt x="17" y="1"/>
                      <a:pt x="26" y="1"/>
                      <a:pt x="38" y="1"/>
                    </a:cubicBezTo>
                    <a:cubicBezTo>
                      <a:pt x="62" y="1"/>
                      <a:pt x="94" y="0"/>
                      <a:pt x="130" y="0"/>
                    </a:cubicBezTo>
                    <a:cubicBezTo>
                      <a:pt x="166" y="0"/>
                      <a:pt x="199" y="1"/>
                      <a:pt x="222" y="1"/>
                    </a:cubicBezTo>
                    <a:cubicBezTo>
                      <a:pt x="234" y="1"/>
                      <a:pt x="243" y="1"/>
                      <a:pt x="250" y="1"/>
                    </a:cubicBezTo>
                    <a:cubicBezTo>
                      <a:pt x="253" y="1"/>
                      <a:pt x="256" y="1"/>
                      <a:pt x="258" y="1"/>
                    </a:cubicBezTo>
                    <a:cubicBezTo>
                      <a:pt x="260" y="1"/>
                      <a:pt x="261" y="1"/>
                      <a:pt x="261"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6" name="Google Shape;356;p9"/>
              <p:cNvSpPr/>
              <p:nvPr/>
            </p:nvSpPr>
            <p:spPr>
              <a:xfrm>
                <a:off x="319358" y="368895"/>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1"/>
                      <a:pt x="227" y="2"/>
                    </a:cubicBezTo>
                    <a:cubicBezTo>
                      <a:pt x="203" y="2"/>
                      <a:pt x="170" y="2"/>
                      <a:pt x="133" y="2"/>
                    </a:cubicBezTo>
                    <a:cubicBezTo>
                      <a:pt x="96" y="2"/>
                      <a:pt x="63" y="2"/>
                      <a:pt x="39" y="2"/>
                    </a:cubicBezTo>
                    <a:cubicBezTo>
                      <a:pt x="27" y="1"/>
                      <a:pt x="17" y="1"/>
                      <a:pt x="10" y="1"/>
                    </a:cubicBezTo>
                    <a:cubicBezTo>
                      <a:pt x="7" y="1"/>
                      <a:pt x="5" y="1"/>
                      <a:pt x="3" y="1"/>
                    </a:cubicBezTo>
                    <a:cubicBezTo>
                      <a:pt x="1" y="1"/>
                      <a:pt x="0" y="1"/>
                      <a:pt x="0" y="1"/>
                    </a:cubicBezTo>
                    <a:cubicBezTo>
                      <a:pt x="0" y="1"/>
                      <a:pt x="1" y="0"/>
                      <a:pt x="3" y="0"/>
                    </a:cubicBezTo>
                    <a:cubicBezTo>
                      <a:pt x="5" y="0"/>
                      <a:pt x="7" y="0"/>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0"/>
                      <a:pt x="262" y="0"/>
                      <a:pt x="264" y="0"/>
                    </a:cubicBezTo>
                    <a:cubicBezTo>
                      <a:pt x="265" y="0"/>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9"/>
              <p:cNvSpPr/>
              <p:nvPr/>
            </p:nvSpPr>
            <p:spPr>
              <a:xfrm>
                <a:off x="319358" y="441777"/>
                <a:ext cx="484666" cy="3644"/>
              </a:xfrm>
              <a:custGeom>
                <a:avLst/>
                <a:gdLst/>
                <a:ahLst/>
                <a:cxnLst/>
                <a:rect l="l" t="t" r="r" b="b"/>
                <a:pathLst>
                  <a:path w="266" h="2" extrusionOk="0">
                    <a:moveTo>
                      <a:pt x="266" y="1"/>
                    </a:moveTo>
                    <a:cubicBezTo>
                      <a:pt x="266" y="1"/>
                      <a:pt x="265" y="1"/>
                      <a:pt x="264" y="1"/>
                    </a:cubicBezTo>
                    <a:cubicBezTo>
                      <a:pt x="262" y="1"/>
                      <a:pt x="259" y="1"/>
                      <a:pt x="256" y="1"/>
                    </a:cubicBezTo>
                    <a:cubicBezTo>
                      <a:pt x="249" y="1"/>
                      <a:pt x="239" y="2"/>
                      <a:pt x="227" y="2"/>
                    </a:cubicBezTo>
                    <a:cubicBezTo>
                      <a:pt x="203" y="2"/>
                      <a:pt x="170" y="2"/>
                      <a:pt x="133" y="2"/>
                    </a:cubicBezTo>
                    <a:cubicBezTo>
                      <a:pt x="96" y="2"/>
                      <a:pt x="63" y="2"/>
                      <a:pt x="39" y="2"/>
                    </a:cubicBezTo>
                    <a:cubicBezTo>
                      <a:pt x="27" y="2"/>
                      <a:pt x="17" y="1"/>
                      <a:pt x="10" y="1"/>
                    </a:cubicBezTo>
                    <a:cubicBezTo>
                      <a:pt x="7" y="1"/>
                      <a:pt x="5" y="1"/>
                      <a:pt x="3" y="1"/>
                    </a:cubicBezTo>
                    <a:cubicBezTo>
                      <a:pt x="1" y="1"/>
                      <a:pt x="0" y="1"/>
                      <a:pt x="0" y="1"/>
                    </a:cubicBezTo>
                    <a:cubicBezTo>
                      <a:pt x="0" y="1"/>
                      <a:pt x="1" y="1"/>
                      <a:pt x="3" y="1"/>
                    </a:cubicBezTo>
                    <a:cubicBezTo>
                      <a:pt x="5" y="1"/>
                      <a:pt x="7" y="1"/>
                      <a:pt x="10" y="0"/>
                    </a:cubicBezTo>
                    <a:cubicBezTo>
                      <a:pt x="17" y="0"/>
                      <a:pt x="27" y="0"/>
                      <a:pt x="39" y="0"/>
                    </a:cubicBezTo>
                    <a:cubicBezTo>
                      <a:pt x="63" y="0"/>
                      <a:pt x="96" y="0"/>
                      <a:pt x="133" y="0"/>
                    </a:cubicBezTo>
                    <a:cubicBezTo>
                      <a:pt x="170" y="0"/>
                      <a:pt x="203" y="0"/>
                      <a:pt x="227" y="0"/>
                    </a:cubicBezTo>
                    <a:cubicBezTo>
                      <a:pt x="239" y="0"/>
                      <a:pt x="249" y="0"/>
                      <a:pt x="256" y="0"/>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9"/>
              <p:cNvSpPr/>
              <p:nvPr/>
            </p:nvSpPr>
            <p:spPr>
              <a:xfrm>
                <a:off x="319358" y="514659"/>
                <a:ext cx="484666" cy="3644"/>
              </a:xfrm>
              <a:custGeom>
                <a:avLst/>
                <a:gdLst/>
                <a:ahLst/>
                <a:cxnLst/>
                <a:rect l="l" t="t" r="r" b="b"/>
                <a:pathLst>
                  <a:path w="266" h="2" extrusionOk="0">
                    <a:moveTo>
                      <a:pt x="266" y="1"/>
                    </a:moveTo>
                    <a:cubicBezTo>
                      <a:pt x="266" y="1"/>
                      <a:pt x="265" y="1"/>
                      <a:pt x="264" y="1"/>
                    </a:cubicBezTo>
                    <a:cubicBezTo>
                      <a:pt x="262" y="1"/>
                      <a:pt x="259" y="2"/>
                      <a:pt x="256" y="2"/>
                    </a:cubicBezTo>
                    <a:cubicBezTo>
                      <a:pt x="249" y="2"/>
                      <a:pt x="239" y="2"/>
                      <a:pt x="227" y="2"/>
                    </a:cubicBezTo>
                    <a:cubicBezTo>
                      <a:pt x="203" y="2"/>
                      <a:pt x="170" y="2"/>
                      <a:pt x="133" y="2"/>
                    </a:cubicBezTo>
                    <a:cubicBezTo>
                      <a:pt x="96" y="2"/>
                      <a:pt x="63" y="2"/>
                      <a:pt x="39" y="2"/>
                    </a:cubicBezTo>
                    <a:cubicBezTo>
                      <a:pt x="27" y="2"/>
                      <a:pt x="17" y="2"/>
                      <a:pt x="10" y="2"/>
                    </a:cubicBezTo>
                    <a:cubicBezTo>
                      <a:pt x="7" y="2"/>
                      <a:pt x="5" y="1"/>
                      <a:pt x="3" y="1"/>
                    </a:cubicBezTo>
                    <a:cubicBezTo>
                      <a:pt x="1" y="1"/>
                      <a:pt x="0" y="1"/>
                      <a:pt x="0" y="1"/>
                    </a:cubicBezTo>
                    <a:cubicBezTo>
                      <a:pt x="0" y="1"/>
                      <a:pt x="1" y="1"/>
                      <a:pt x="3" y="1"/>
                    </a:cubicBezTo>
                    <a:cubicBezTo>
                      <a:pt x="5" y="1"/>
                      <a:pt x="7" y="1"/>
                      <a:pt x="10" y="1"/>
                    </a:cubicBezTo>
                    <a:cubicBezTo>
                      <a:pt x="17" y="1"/>
                      <a:pt x="27" y="1"/>
                      <a:pt x="39" y="0"/>
                    </a:cubicBezTo>
                    <a:cubicBezTo>
                      <a:pt x="63" y="0"/>
                      <a:pt x="96" y="0"/>
                      <a:pt x="133" y="0"/>
                    </a:cubicBezTo>
                    <a:cubicBezTo>
                      <a:pt x="170" y="0"/>
                      <a:pt x="203" y="0"/>
                      <a:pt x="227" y="0"/>
                    </a:cubicBezTo>
                    <a:cubicBezTo>
                      <a:pt x="239" y="0"/>
                      <a:pt x="249" y="1"/>
                      <a:pt x="256" y="1"/>
                    </a:cubicBezTo>
                    <a:cubicBezTo>
                      <a:pt x="259" y="1"/>
                      <a:pt x="262" y="1"/>
                      <a:pt x="264" y="1"/>
                    </a:cubicBezTo>
                    <a:cubicBezTo>
                      <a:pt x="265" y="1"/>
                      <a:pt x="266" y="1"/>
                      <a:pt x="266"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grpSp>
        <p:nvGrpSpPr>
          <p:cNvPr id="359" name="Google Shape;359;p9"/>
          <p:cNvGrpSpPr/>
          <p:nvPr/>
        </p:nvGrpSpPr>
        <p:grpSpPr>
          <a:xfrm>
            <a:off x="-190973" y="-451649"/>
            <a:ext cx="9632271" cy="5968389"/>
            <a:chOff x="-190973" y="-451649"/>
            <a:chExt cx="9632271" cy="5968389"/>
          </a:xfrm>
        </p:grpSpPr>
        <p:grpSp>
          <p:nvGrpSpPr>
            <p:cNvPr id="360" name="Google Shape;360;p9"/>
            <p:cNvGrpSpPr/>
            <p:nvPr/>
          </p:nvGrpSpPr>
          <p:grpSpPr>
            <a:xfrm>
              <a:off x="-190973" y="2491125"/>
              <a:ext cx="453184" cy="454844"/>
              <a:chOff x="1031102" y="400625"/>
              <a:chExt cx="453184" cy="454844"/>
            </a:xfrm>
          </p:grpSpPr>
          <p:sp>
            <p:nvSpPr>
              <p:cNvPr id="361" name="Google Shape;361;p9"/>
              <p:cNvSpPr/>
              <p:nvPr/>
            </p:nvSpPr>
            <p:spPr>
              <a:xfrm>
                <a:off x="1172203" y="546706"/>
                <a:ext cx="164341" cy="166002"/>
              </a:xfrm>
              <a:custGeom>
                <a:avLst/>
                <a:gdLst/>
                <a:ahLst/>
                <a:cxnLst/>
                <a:rect l="l" t="t" r="r" b="b"/>
                <a:pathLst>
                  <a:path w="99" h="100" extrusionOk="0">
                    <a:moveTo>
                      <a:pt x="69" y="95"/>
                    </a:moveTo>
                    <a:cubicBezTo>
                      <a:pt x="69" y="95"/>
                      <a:pt x="68" y="95"/>
                      <a:pt x="67" y="96"/>
                    </a:cubicBezTo>
                    <a:cubicBezTo>
                      <a:pt x="65" y="97"/>
                      <a:pt x="62" y="98"/>
                      <a:pt x="58" y="99"/>
                    </a:cubicBezTo>
                    <a:cubicBezTo>
                      <a:pt x="51" y="101"/>
                      <a:pt x="38" y="101"/>
                      <a:pt x="26" y="94"/>
                    </a:cubicBezTo>
                    <a:cubicBezTo>
                      <a:pt x="13" y="88"/>
                      <a:pt x="1" y="73"/>
                      <a:pt x="0" y="54"/>
                    </a:cubicBezTo>
                    <a:cubicBezTo>
                      <a:pt x="-1" y="45"/>
                      <a:pt x="1" y="35"/>
                      <a:pt x="6" y="26"/>
                    </a:cubicBezTo>
                    <a:cubicBezTo>
                      <a:pt x="11" y="17"/>
                      <a:pt x="19" y="9"/>
                      <a:pt x="29" y="5"/>
                    </a:cubicBezTo>
                    <a:cubicBezTo>
                      <a:pt x="39" y="0"/>
                      <a:pt x="51" y="-1"/>
                      <a:pt x="61" y="1"/>
                    </a:cubicBezTo>
                    <a:cubicBezTo>
                      <a:pt x="71" y="4"/>
                      <a:pt x="79" y="9"/>
                      <a:pt x="86" y="16"/>
                    </a:cubicBezTo>
                    <a:cubicBezTo>
                      <a:pt x="99" y="30"/>
                      <a:pt x="102" y="49"/>
                      <a:pt x="98" y="62"/>
                    </a:cubicBezTo>
                    <a:cubicBezTo>
                      <a:pt x="95" y="76"/>
                      <a:pt x="86" y="85"/>
                      <a:pt x="80" y="89"/>
                    </a:cubicBezTo>
                    <a:cubicBezTo>
                      <a:pt x="77" y="92"/>
                      <a:pt x="74" y="93"/>
                      <a:pt x="72" y="94"/>
                    </a:cubicBezTo>
                    <a:cubicBezTo>
                      <a:pt x="70" y="95"/>
                      <a:pt x="69" y="95"/>
                      <a:pt x="69" y="95"/>
                    </a:cubicBezTo>
                    <a:cubicBezTo>
                      <a:pt x="69" y="94"/>
                      <a:pt x="73" y="93"/>
                      <a:pt x="79" y="88"/>
                    </a:cubicBezTo>
                    <a:cubicBezTo>
                      <a:pt x="85" y="83"/>
                      <a:pt x="92" y="75"/>
                      <a:pt x="95" y="61"/>
                    </a:cubicBezTo>
                    <a:cubicBezTo>
                      <a:pt x="99" y="49"/>
                      <a:pt x="96" y="31"/>
                      <a:pt x="83" y="18"/>
                    </a:cubicBezTo>
                    <a:cubicBezTo>
                      <a:pt x="77" y="12"/>
                      <a:pt x="69" y="7"/>
                      <a:pt x="60" y="5"/>
                    </a:cubicBezTo>
                    <a:cubicBezTo>
                      <a:pt x="51" y="3"/>
                      <a:pt x="40" y="4"/>
                      <a:pt x="31" y="8"/>
                    </a:cubicBezTo>
                    <a:cubicBezTo>
                      <a:pt x="22" y="12"/>
                      <a:pt x="14" y="19"/>
                      <a:pt x="10" y="28"/>
                    </a:cubicBezTo>
                    <a:cubicBezTo>
                      <a:pt x="5" y="36"/>
                      <a:pt x="3" y="45"/>
                      <a:pt x="3" y="54"/>
                    </a:cubicBezTo>
                    <a:cubicBezTo>
                      <a:pt x="5" y="71"/>
                      <a:pt x="16" y="85"/>
                      <a:pt x="27" y="92"/>
                    </a:cubicBezTo>
                    <a:cubicBezTo>
                      <a:pt x="39" y="98"/>
                      <a:pt x="51" y="99"/>
                      <a:pt x="58" y="97"/>
                    </a:cubicBezTo>
                    <a:cubicBezTo>
                      <a:pt x="65" y="96"/>
                      <a:pt x="69" y="94"/>
                      <a:pt x="69" y="9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2" name="Google Shape;362;p9"/>
              <p:cNvSpPr/>
              <p:nvPr/>
            </p:nvSpPr>
            <p:spPr>
              <a:xfrm>
                <a:off x="1032762" y="403945"/>
                <a:ext cx="448204" cy="448204"/>
              </a:xfrm>
              <a:custGeom>
                <a:avLst/>
                <a:gdLst/>
                <a:ahLst/>
                <a:cxnLst/>
                <a:rect l="l" t="t" r="r" b="b"/>
                <a:pathLst>
                  <a:path w="270" h="270" extrusionOk="0">
                    <a:moveTo>
                      <a:pt x="153" y="245"/>
                    </a:moveTo>
                    <a:cubicBezTo>
                      <a:pt x="153" y="245"/>
                      <a:pt x="153" y="246"/>
                      <a:pt x="154" y="247"/>
                    </a:cubicBezTo>
                    <a:cubicBezTo>
                      <a:pt x="155" y="248"/>
                      <a:pt x="156" y="249"/>
                      <a:pt x="157" y="251"/>
                    </a:cubicBezTo>
                    <a:cubicBezTo>
                      <a:pt x="160" y="254"/>
                      <a:pt x="164" y="260"/>
                      <a:pt x="170" y="267"/>
                    </a:cubicBezTo>
                    <a:lnTo>
                      <a:pt x="169" y="267"/>
                    </a:lnTo>
                    <a:cubicBezTo>
                      <a:pt x="180" y="262"/>
                      <a:pt x="193" y="256"/>
                      <a:pt x="210" y="248"/>
                    </a:cubicBezTo>
                    <a:lnTo>
                      <a:pt x="210" y="249"/>
                    </a:lnTo>
                    <a:cubicBezTo>
                      <a:pt x="208" y="241"/>
                      <a:pt x="206" y="232"/>
                      <a:pt x="204" y="222"/>
                    </a:cubicBezTo>
                    <a:lnTo>
                      <a:pt x="204" y="222"/>
                    </a:lnTo>
                    <a:lnTo>
                      <a:pt x="205" y="221"/>
                    </a:lnTo>
                    <a:cubicBezTo>
                      <a:pt x="212" y="215"/>
                      <a:pt x="218" y="208"/>
                      <a:pt x="224" y="200"/>
                    </a:cubicBezTo>
                    <a:lnTo>
                      <a:pt x="225" y="199"/>
                    </a:lnTo>
                    <a:lnTo>
                      <a:pt x="226" y="200"/>
                    </a:lnTo>
                    <a:cubicBezTo>
                      <a:pt x="234" y="201"/>
                      <a:pt x="243" y="202"/>
                      <a:pt x="253" y="203"/>
                    </a:cubicBezTo>
                    <a:lnTo>
                      <a:pt x="251" y="204"/>
                    </a:lnTo>
                    <a:cubicBezTo>
                      <a:pt x="256" y="191"/>
                      <a:pt x="261" y="177"/>
                      <a:pt x="267" y="162"/>
                    </a:cubicBezTo>
                    <a:lnTo>
                      <a:pt x="268" y="164"/>
                    </a:lnTo>
                    <a:cubicBezTo>
                      <a:pt x="261" y="159"/>
                      <a:pt x="253" y="154"/>
                      <a:pt x="245" y="149"/>
                    </a:cubicBezTo>
                    <a:lnTo>
                      <a:pt x="244" y="148"/>
                    </a:lnTo>
                    <a:lnTo>
                      <a:pt x="244" y="147"/>
                    </a:lnTo>
                    <a:cubicBezTo>
                      <a:pt x="245" y="138"/>
                      <a:pt x="245" y="128"/>
                      <a:pt x="244" y="118"/>
                    </a:cubicBezTo>
                    <a:lnTo>
                      <a:pt x="243" y="117"/>
                    </a:lnTo>
                    <a:lnTo>
                      <a:pt x="244" y="117"/>
                    </a:lnTo>
                    <a:cubicBezTo>
                      <a:pt x="251" y="112"/>
                      <a:pt x="258" y="106"/>
                      <a:pt x="266" y="100"/>
                    </a:cubicBezTo>
                    <a:lnTo>
                      <a:pt x="265" y="103"/>
                    </a:lnTo>
                    <a:cubicBezTo>
                      <a:pt x="260" y="90"/>
                      <a:pt x="253" y="76"/>
                      <a:pt x="247" y="61"/>
                    </a:cubicBezTo>
                    <a:lnTo>
                      <a:pt x="249" y="62"/>
                    </a:lnTo>
                    <a:cubicBezTo>
                      <a:pt x="241" y="64"/>
                      <a:pt x="232" y="66"/>
                      <a:pt x="222" y="68"/>
                    </a:cubicBezTo>
                    <a:lnTo>
                      <a:pt x="221" y="68"/>
                    </a:lnTo>
                    <a:lnTo>
                      <a:pt x="221" y="67"/>
                    </a:lnTo>
                    <a:cubicBezTo>
                      <a:pt x="215" y="60"/>
                      <a:pt x="208" y="53"/>
                      <a:pt x="200" y="47"/>
                    </a:cubicBezTo>
                    <a:lnTo>
                      <a:pt x="199" y="46"/>
                    </a:lnTo>
                    <a:lnTo>
                      <a:pt x="199" y="45"/>
                    </a:lnTo>
                    <a:cubicBezTo>
                      <a:pt x="200" y="37"/>
                      <a:pt x="201" y="28"/>
                      <a:pt x="203" y="18"/>
                    </a:cubicBezTo>
                    <a:lnTo>
                      <a:pt x="204" y="20"/>
                    </a:lnTo>
                    <a:cubicBezTo>
                      <a:pt x="191" y="15"/>
                      <a:pt x="176" y="10"/>
                      <a:pt x="162" y="4"/>
                    </a:cubicBezTo>
                    <a:lnTo>
                      <a:pt x="164" y="4"/>
                    </a:lnTo>
                    <a:cubicBezTo>
                      <a:pt x="160" y="11"/>
                      <a:pt x="154" y="18"/>
                      <a:pt x="149" y="26"/>
                    </a:cubicBezTo>
                    <a:lnTo>
                      <a:pt x="148" y="27"/>
                    </a:lnTo>
                    <a:lnTo>
                      <a:pt x="147" y="27"/>
                    </a:lnTo>
                    <a:cubicBezTo>
                      <a:pt x="138" y="26"/>
                      <a:pt x="128" y="26"/>
                      <a:pt x="118" y="28"/>
                    </a:cubicBezTo>
                    <a:lnTo>
                      <a:pt x="118" y="28"/>
                    </a:lnTo>
                    <a:cubicBezTo>
                      <a:pt x="118" y="27"/>
                      <a:pt x="120" y="28"/>
                      <a:pt x="117" y="27"/>
                    </a:cubicBezTo>
                    <a:lnTo>
                      <a:pt x="117" y="27"/>
                    </a:lnTo>
                    <a:lnTo>
                      <a:pt x="117" y="27"/>
                    </a:lnTo>
                    <a:lnTo>
                      <a:pt x="116" y="27"/>
                    </a:lnTo>
                    <a:lnTo>
                      <a:pt x="116" y="26"/>
                    </a:lnTo>
                    <a:lnTo>
                      <a:pt x="116" y="26"/>
                    </a:lnTo>
                    <a:lnTo>
                      <a:pt x="115" y="24"/>
                    </a:lnTo>
                    <a:lnTo>
                      <a:pt x="112" y="21"/>
                    </a:lnTo>
                    <a:lnTo>
                      <a:pt x="108" y="16"/>
                    </a:lnTo>
                    <a:cubicBezTo>
                      <a:pt x="106" y="12"/>
                      <a:pt x="103" y="9"/>
                      <a:pt x="100" y="5"/>
                    </a:cubicBezTo>
                    <a:lnTo>
                      <a:pt x="103" y="6"/>
                    </a:lnTo>
                    <a:cubicBezTo>
                      <a:pt x="89" y="12"/>
                      <a:pt x="75" y="18"/>
                      <a:pt x="61" y="24"/>
                    </a:cubicBezTo>
                    <a:lnTo>
                      <a:pt x="63" y="22"/>
                    </a:lnTo>
                    <a:cubicBezTo>
                      <a:pt x="64" y="31"/>
                      <a:pt x="66" y="40"/>
                      <a:pt x="68" y="49"/>
                    </a:cubicBezTo>
                    <a:lnTo>
                      <a:pt x="68" y="50"/>
                    </a:lnTo>
                    <a:lnTo>
                      <a:pt x="67" y="50"/>
                    </a:lnTo>
                    <a:cubicBezTo>
                      <a:pt x="60" y="57"/>
                      <a:pt x="53" y="64"/>
                      <a:pt x="47" y="71"/>
                    </a:cubicBezTo>
                    <a:lnTo>
                      <a:pt x="47" y="72"/>
                    </a:lnTo>
                    <a:lnTo>
                      <a:pt x="45" y="72"/>
                    </a:lnTo>
                    <a:cubicBezTo>
                      <a:pt x="36" y="71"/>
                      <a:pt x="27" y="69"/>
                      <a:pt x="18" y="68"/>
                    </a:cubicBezTo>
                    <a:lnTo>
                      <a:pt x="21" y="67"/>
                    </a:lnTo>
                    <a:cubicBezTo>
                      <a:pt x="15" y="81"/>
                      <a:pt x="10" y="95"/>
                      <a:pt x="4" y="109"/>
                    </a:cubicBezTo>
                    <a:lnTo>
                      <a:pt x="4" y="107"/>
                    </a:lnTo>
                    <a:cubicBezTo>
                      <a:pt x="11" y="112"/>
                      <a:pt x="19" y="117"/>
                      <a:pt x="26" y="122"/>
                    </a:cubicBezTo>
                    <a:lnTo>
                      <a:pt x="27" y="123"/>
                    </a:lnTo>
                    <a:lnTo>
                      <a:pt x="27" y="124"/>
                    </a:lnTo>
                    <a:cubicBezTo>
                      <a:pt x="26" y="134"/>
                      <a:pt x="26" y="143"/>
                      <a:pt x="28" y="153"/>
                    </a:cubicBezTo>
                    <a:lnTo>
                      <a:pt x="28" y="154"/>
                    </a:lnTo>
                    <a:lnTo>
                      <a:pt x="27" y="154"/>
                    </a:lnTo>
                    <a:cubicBezTo>
                      <a:pt x="19" y="160"/>
                      <a:pt x="12" y="165"/>
                      <a:pt x="5" y="171"/>
                    </a:cubicBezTo>
                    <a:lnTo>
                      <a:pt x="6" y="169"/>
                    </a:lnTo>
                    <a:cubicBezTo>
                      <a:pt x="12" y="183"/>
                      <a:pt x="18" y="197"/>
                      <a:pt x="24" y="210"/>
                    </a:cubicBezTo>
                    <a:lnTo>
                      <a:pt x="22" y="209"/>
                    </a:lnTo>
                    <a:cubicBezTo>
                      <a:pt x="31" y="207"/>
                      <a:pt x="40" y="205"/>
                      <a:pt x="49" y="204"/>
                    </a:cubicBezTo>
                    <a:lnTo>
                      <a:pt x="50" y="204"/>
                    </a:lnTo>
                    <a:lnTo>
                      <a:pt x="50" y="204"/>
                    </a:lnTo>
                    <a:cubicBezTo>
                      <a:pt x="57" y="212"/>
                      <a:pt x="64" y="219"/>
                      <a:pt x="71" y="224"/>
                    </a:cubicBezTo>
                    <a:lnTo>
                      <a:pt x="72" y="225"/>
                    </a:lnTo>
                    <a:lnTo>
                      <a:pt x="72" y="226"/>
                    </a:lnTo>
                    <a:cubicBezTo>
                      <a:pt x="70" y="235"/>
                      <a:pt x="69" y="244"/>
                      <a:pt x="68" y="252"/>
                    </a:cubicBezTo>
                    <a:lnTo>
                      <a:pt x="67" y="251"/>
                    </a:lnTo>
                    <a:cubicBezTo>
                      <a:pt x="83" y="258"/>
                      <a:pt x="97" y="263"/>
                      <a:pt x="109" y="268"/>
                    </a:cubicBezTo>
                    <a:lnTo>
                      <a:pt x="108" y="268"/>
                    </a:lnTo>
                    <a:cubicBezTo>
                      <a:pt x="114" y="259"/>
                      <a:pt x="119" y="252"/>
                      <a:pt x="123" y="246"/>
                    </a:cubicBezTo>
                    <a:lnTo>
                      <a:pt x="123" y="245"/>
                    </a:lnTo>
                    <a:lnTo>
                      <a:pt x="124" y="245"/>
                    </a:lnTo>
                    <a:cubicBezTo>
                      <a:pt x="134" y="246"/>
                      <a:pt x="141" y="246"/>
                      <a:pt x="146" y="246"/>
                    </a:cubicBezTo>
                    <a:cubicBezTo>
                      <a:pt x="148" y="246"/>
                      <a:pt x="150" y="245"/>
                      <a:pt x="151" y="245"/>
                    </a:cubicBezTo>
                    <a:cubicBezTo>
                      <a:pt x="153" y="245"/>
                      <a:pt x="153" y="245"/>
                      <a:pt x="153" y="245"/>
                    </a:cubicBezTo>
                    <a:cubicBezTo>
                      <a:pt x="153" y="245"/>
                      <a:pt x="152" y="245"/>
                      <a:pt x="151" y="246"/>
                    </a:cubicBezTo>
                    <a:cubicBezTo>
                      <a:pt x="150" y="246"/>
                      <a:pt x="148" y="246"/>
                      <a:pt x="146" y="246"/>
                    </a:cubicBezTo>
                    <a:cubicBezTo>
                      <a:pt x="141" y="247"/>
                      <a:pt x="134" y="247"/>
                      <a:pt x="124" y="246"/>
                    </a:cubicBezTo>
                    <a:lnTo>
                      <a:pt x="124" y="246"/>
                    </a:lnTo>
                    <a:cubicBezTo>
                      <a:pt x="120" y="252"/>
                      <a:pt x="115" y="260"/>
                      <a:pt x="109" y="269"/>
                    </a:cubicBezTo>
                    <a:lnTo>
                      <a:pt x="109" y="270"/>
                    </a:lnTo>
                    <a:lnTo>
                      <a:pt x="108" y="269"/>
                    </a:lnTo>
                    <a:cubicBezTo>
                      <a:pt x="96" y="265"/>
                      <a:pt x="82" y="260"/>
                      <a:pt x="66" y="253"/>
                    </a:cubicBezTo>
                    <a:lnTo>
                      <a:pt x="65" y="253"/>
                    </a:lnTo>
                    <a:lnTo>
                      <a:pt x="65" y="252"/>
                    </a:lnTo>
                    <a:cubicBezTo>
                      <a:pt x="66" y="244"/>
                      <a:pt x="68" y="235"/>
                      <a:pt x="69" y="225"/>
                    </a:cubicBezTo>
                    <a:lnTo>
                      <a:pt x="70" y="226"/>
                    </a:lnTo>
                    <a:cubicBezTo>
                      <a:pt x="62" y="221"/>
                      <a:pt x="55" y="214"/>
                      <a:pt x="48" y="206"/>
                    </a:cubicBezTo>
                    <a:lnTo>
                      <a:pt x="49" y="206"/>
                    </a:lnTo>
                    <a:cubicBezTo>
                      <a:pt x="41" y="208"/>
                      <a:pt x="32" y="210"/>
                      <a:pt x="23" y="212"/>
                    </a:cubicBezTo>
                    <a:lnTo>
                      <a:pt x="21" y="212"/>
                    </a:lnTo>
                    <a:lnTo>
                      <a:pt x="21" y="211"/>
                    </a:lnTo>
                    <a:cubicBezTo>
                      <a:pt x="15" y="198"/>
                      <a:pt x="9" y="184"/>
                      <a:pt x="3" y="170"/>
                    </a:cubicBezTo>
                    <a:lnTo>
                      <a:pt x="2" y="169"/>
                    </a:lnTo>
                    <a:lnTo>
                      <a:pt x="3" y="168"/>
                    </a:lnTo>
                    <a:cubicBezTo>
                      <a:pt x="10" y="162"/>
                      <a:pt x="17" y="157"/>
                      <a:pt x="25" y="151"/>
                    </a:cubicBezTo>
                    <a:lnTo>
                      <a:pt x="24" y="153"/>
                    </a:lnTo>
                    <a:cubicBezTo>
                      <a:pt x="23" y="143"/>
                      <a:pt x="22" y="133"/>
                      <a:pt x="23" y="123"/>
                    </a:cubicBezTo>
                    <a:lnTo>
                      <a:pt x="24" y="125"/>
                    </a:lnTo>
                    <a:cubicBezTo>
                      <a:pt x="17" y="120"/>
                      <a:pt x="9" y="115"/>
                      <a:pt x="2" y="110"/>
                    </a:cubicBezTo>
                    <a:lnTo>
                      <a:pt x="0" y="109"/>
                    </a:lnTo>
                    <a:lnTo>
                      <a:pt x="1" y="108"/>
                    </a:lnTo>
                    <a:cubicBezTo>
                      <a:pt x="6" y="94"/>
                      <a:pt x="12" y="80"/>
                      <a:pt x="17" y="65"/>
                    </a:cubicBezTo>
                    <a:lnTo>
                      <a:pt x="18" y="64"/>
                    </a:lnTo>
                    <a:lnTo>
                      <a:pt x="19" y="64"/>
                    </a:lnTo>
                    <a:cubicBezTo>
                      <a:pt x="28" y="66"/>
                      <a:pt x="37" y="67"/>
                      <a:pt x="46" y="68"/>
                    </a:cubicBezTo>
                    <a:lnTo>
                      <a:pt x="44" y="69"/>
                    </a:lnTo>
                    <a:cubicBezTo>
                      <a:pt x="50" y="61"/>
                      <a:pt x="57" y="54"/>
                      <a:pt x="65" y="47"/>
                    </a:cubicBezTo>
                    <a:lnTo>
                      <a:pt x="64" y="49"/>
                    </a:lnTo>
                    <a:cubicBezTo>
                      <a:pt x="62" y="40"/>
                      <a:pt x="61" y="31"/>
                      <a:pt x="59" y="22"/>
                    </a:cubicBezTo>
                    <a:lnTo>
                      <a:pt x="58" y="21"/>
                    </a:lnTo>
                    <a:lnTo>
                      <a:pt x="60" y="20"/>
                    </a:lnTo>
                    <a:cubicBezTo>
                      <a:pt x="73" y="14"/>
                      <a:pt x="87" y="8"/>
                      <a:pt x="101" y="2"/>
                    </a:cubicBezTo>
                    <a:lnTo>
                      <a:pt x="103" y="1"/>
                    </a:lnTo>
                    <a:lnTo>
                      <a:pt x="103" y="3"/>
                    </a:lnTo>
                    <a:cubicBezTo>
                      <a:pt x="106" y="6"/>
                      <a:pt x="109" y="10"/>
                      <a:pt x="112" y="13"/>
                    </a:cubicBezTo>
                    <a:lnTo>
                      <a:pt x="116" y="19"/>
                    </a:lnTo>
                    <a:lnTo>
                      <a:pt x="118" y="22"/>
                    </a:lnTo>
                    <a:lnTo>
                      <a:pt x="119" y="23"/>
                    </a:lnTo>
                    <a:lnTo>
                      <a:pt x="119" y="24"/>
                    </a:lnTo>
                    <a:lnTo>
                      <a:pt x="120" y="24"/>
                    </a:lnTo>
                    <a:lnTo>
                      <a:pt x="120" y="24"/>
                    </a:lnTo>
                    <a:lnTo>
                      <a:pt x="120" y="24"/>
                    </a:lnTo>
                    <a:lnTo>
                      <a:pt x="120" y="24"/>
                    </a:lnTo>
                    <a:lnTo>
                      <a:pt x="120" y="24"/>
                    </a:lnTo>
                    <a:cubicBezTo>
                      <a:pt x="116" y="23"/>
                      <a:pt x="119" y="24"/>
                      <a:pt x="118" y="24"/>
                    </a:cubicBezTo>
                    <a:lnTo>
                      <a:pt x="118" y="24"/>
                    </a:lnTo>
                    <a:cubicBezTo>
                      <a:pt x="128" y="22"/>
                      <a:pt x="138" y="22"/>
                      <a:pt x="148" y="23"/>
                    </a:cubicBezTo>
                    <a:lnTo>
                      <a:pt x="146" y="24"/>
                    </a:lnTo>
                    <a:cubicBezTo>
                      <a:pt x="151" y="16"/>
                      <a:pt x="156" y="8"/>
                      <a:pt x="161" y="1"/>
                    </a:cubicBezTo>
                    <a:lnTo>
                      <a:pt x="162" y="0"/>
                    </a:lnTo>
                    <a:lnTo>
                      <a:pt x="163" y="0"/>
                    </a:lnTo>
                    <a:cubicBezTo>
                      <a:pt x="178" y="6"/>
                      <a:pt x="192" y="11"/>
                      <a:pt x="205" y="17"/>
                    </a:cubicBezTo>
                    <a:lnTo>
                      <a:pt x="207" y="17"/>
                    </a:lnTo>
                    <a:lnTo>
                      <a:pt x="207" y="19"/>
                    </a:lnTo>
                    <a:cubicBezTo>
                      <a:pt x="205" y="28"/>
                      <a:pt x="204" y="37"/>
                      <a:pt x="203" y="46"/>
                    </a:cubicBezTo>
                    <a:lnTo>
                      <a:pt x="202" y="44"/>
                    </a:lnTo>
                    <a:cubicBezTo>
                      <a:pt x="210" y="50"/>
                      <a:pt x="218" y="57"/>
                      <a:pt x="224" y="64"/>
                    </a:cubicBezTo>
                    <a:lnTo>
                      <a:pt x="222" y="64"/>
                    </a:lnTo>
                    <a:cubicBezTo>
                      <a:pt x="231" y="62"/>
                      <a:pt x="240" y="60"/>
                      <a:pt x="248" y="59"/>
                    </a:cubicBezTo>
                    <a:lnTo>
                      <a:pt x="250" y="58"/>
                    </a:lnTo>
                    <a:lnTo>
                      <a:pt x="251" y="60"/>
                    </a:lnTo>
                    <a:cubicBezTo>
                      <a:pt x="257" y="74"/>
                      <a:pt x="263" y="88"/>
                      <a:pt x="269" y="101"/>
                    </a:cubicBezTo>
                    <a:lnTo>
                      <a:pt x="269" y="102"/>
                    </a:lnTo>
                    <a:lnTo>
                      <a:pt x="268" y="103"/>
                    </a:lnTo>
                    <a:cubicBezTo>
                      <a:pt x="261" y="109"/>
                      <a:pt x="253" y="114"/>
                      <a:pt x="246" y="119"/>
                    </a:cubicBezTo>
                    <a:lnTo>
                      <a:pt x="247" y="118"/>
                    </a:lnTo>
                    <a:cubicBezTo>
                      <a:pt x="249" y="128"/>
                      <a:pt x="249" y="138"/>
                      <a:pt x="248" y="148"/>
                    </a:cubicBezTo>
                    <a:lnTo>
                      <a:pt x="247" y="146"/>
                    </a:lnTo>
                    <a:cubicBezTo>
                      <a:pt x="255" y="151"/>
                      <a:pt x="262" y="157"/>
                      <a:pt x="269" y="161"/>
                    </a:cubicBezTo>
                    <a:lnTo>
                      <a:pt x="270" y="162"/>
                    </a:lnTo>
                    <a:lnTo>
                      <a:pt x="270" y="163"/>
                    </a:lnTo>
                    <a:cubicBezTo>
                      <a:pt x="264" y="178"/>
                      <a:pt x="259" y="192"/>
                      <a:pt x="254" y="205"/>
                    </a:cubicBezTo>
                    <a:lnTo>
                      <a:pt x="253" y="206"/>
                    </a:lnTo>
                    <a:lnTo>
                      <a:pt x="252" y="206"/>
                    </a:lnTo>
                    <a:cubicBezTo>
                      <a:pt x="243" y="205"/>
                      <a:pt x="234" y="203"/>
                      <a:pt x="225" y="202"/>
                    </a:cubicBezTo>
                    <a:lnTo>
                      <a:pt x="226" y="201"/>
                    </a:lnTo>
                    <a:cubicBezTo>
                      <a:pt x="220" y="210"/>
                      <a:pt x="213" y="217"/>
                      <a:pt x="206" y="223"/>
                    </a:cubicBezTo>
                    <a:lnTo>
                      <a:pt x="206" y="222"/>
                    </a:lnTo>
                    <a:cubicBezTo>
                      <a:pt x="208" y="231"/>
                      <a:pt x="210" y="240"/>
                      <a:pt x="211" y="248"/>
                    </a:cubicBezTo>
                    <a:lnTo>
                      <a:pt x="212" y="249"/>
                    </a:lnTo>
                    <a:lnTo>
                      <a:pt x="211" y="250"/>
                    </a:lnTo>
                    <a:cubicBezTo>
                      <a:pt x="194" y="257"/>
                      <a:pt x="180" y="263"/>
                      <a:pt x="169" y="267"/>
                    </a:cubicBezTo>
                    <a:lnTo>
                      <a:pt x="169" y="268"/>
                    </a:lnTo>
                    <a:lnTo>
                      <a:pt x="169" y="267"/>
                    </a:lnTo>
                    <a:cubicBezTo>
                      <a:pt x="164" y="260"/>
                      <a:pt x="160" y="255"/>
                      <a:pt x="157" y="251"/>
                    </a:cubicBezTo>
                    <a:cubicBezTo>
                      <a:pt x="156" y="249"/>
                      <a:pt x="155" y="248"/>
                      <a:pt x="154" y="247"/>
                    </a:cubicBezTo>
                    <a:cubicBezTo>
                      <a:pt x="153" y="246"/>
                      <a:pt x="153" y="245"/>
                      <a:pt x="153" y="24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3" name="Google Shape;363;p9"/>
              <p:cNvSpPr/>
              <p:nvPr/>
            </p:nvSpPr>
            <p:spPr>
              <a:xfrm>
                <a:off x="1170543" y="545046"/>
                <a:ext cx="169322" cy="167662"/>
              </a:xfrm>
              <a:custGeom>
                <a:avLst/>
                <a:gdLst/>
                <a:ahLst/>
                <a:cxnLst/>
                <a:rect l="l" t="t" r="r" b="b"/>
                <a:pathLst>
                  <a:path w="102" h="101" extrusionOk="0">
                    <a:moveTo>
                      <a:pt x="70" y="96"/>
                    </a:moveTo>
                    <a:lnTo>
                      <a:pt x="69" y="96"/>
                    </a:lnTo>
                    <a:cubicBezTo>
                      <a:pt x="68" y="97"/>
                      <a:pt x="67" y="97"/>
                      <a:pt x="65" y="98"/>
                    </a:cubicBezTo>
                    <a:cubicBezTo>
                      <a:pt x="61" y="99"/>
                      <a:pt x="55" y="100"/>
                      <a:pt x="47" y="100"/>
                    </a:cubicBezTo>
                    <a:cubicBezTo>
                      <a:pt x="40" y="99"/>
                      <a:pt x="30" y="97"/>
                      <a:pt x="22" y="90"/>
                    </a:cubicBezTo>
                    <a:cubicBezTo>
                      <a:pt x="13" y="84"/>
                      <a:pt x="5" y="73"/>
                      <a:pt x="3" y="59"/>
                    </a:cubicBezTo>
                    <a:cubicBezTo>
                      <a:pt x="0" y="46"/>
                      <a:pt x="4" y="29"/>
                      <a:pt x="16" y="18"/>
                    </a:cubicBezTo>
                    <a:cubicBezTo>
                      <a:pt x="27" y="6"/>
                      <a:pt x="46" y="-1"/>
                      <a:pt x="64" y="5"/>
                    </a:cubicBezTo>
                    <a:cubicBezTo>
                      <a:pt x="73" y="7"/>
                      <a:pt x="81" y="12"/>
                      <a:pt x="88" y="20"/>
                    </a:cubicBezTo>
                    <a:cubicBezTo>
                      <a:pt x="94" y="27"/>
                      <a:pt x="98" y="36"/>
                      <a:pt x="99" y="46"/>
                    </a:cubicBezTo>
                    <a:cubicBezTo>
                      <a:pt x="101" y="56"/>
                      <a:pt x="99" y="67"/>
                      <a:pt x="94" y="76"/>
                    </a:cubicBezTo>
                    <a:cubicBezTo>
                      <a:pt x="91" y="81"/>
                      <a:pt x="88" y="85"/>
                      <a:pt x="84" y="88"/>
                    </a:cubicBezTo>
                    <a:cubicBezTo>
                      <a:pt x="82" y="90"/>
                      <a:pt x="80" y="92"/>
                      <a:pt x="78" y="93"/>
                    </a:cubicBezTo>
                    <a:cubicBezTo>
                      <a:pt x="77" y="94"/>
                      <a:pt x="76" y="95"/>
                      <a:pt x="74" y="96"/>
                    </a:cubicBezTo>
                    <a:lnTo>
                      <a:pt x="73" y="96"/>
                    </a:lnTo>
                    <a:lnTo>
                      <a:pt x="72" y="97"/>
                    </a:lnTo>
                    <a:lnTo>
                      <a:pt x="72" y="97"/>
                    </a:lnTo>
                    <a:lnTo>
                      <a:pt x="72" y="97"/>
                    </a:lnTo>
                    <a:lnTo>
                      <a:pt x="72" y="97"/>
                    </a:lnTo>
                    <a:cubicBezTo>
                      <a:pt x="71" y="97"/>
                      <a:pt x="73" y="96"/>
                      <a:pt x="72" y="95"/>
                    </a:cubicBezTo>
                    <a:lnTo>
                      <a:pt x="70" y="94"/>
                    </a:lnTo>
                    <a:cubicBezTo>
                      <a:pt x="71" y="93"/>
                      <a:pt x="74" y="92"/>
                      <a:pt x="75" y="91"/>
                    </a:cubicBezTo>
                    <a:cubicBezTo>
                      <a:pt x="93" y="81"/>
                      <a:pt x="101" y="59"/>
                      <a:pt x="97" y="41"/>
                    </a:cubicBezTo>
                    <a:cubicBezTo>
                      <a:pt x="93" y="22"/>
                      <a:pt x="77" y="8"/>
                      <a:pt x="60" y="5"/>
                    </a:cubicBezTo>
                    <a:cubicBezTo>
                      <a:pt x="42" y="1"/>
                      <a:pt x="25" y="8"/>
                      <a:pt x="15" y="20"/>
                    </a:cubicBezTo>
                    <a:cubicBezTo>
                      <a:pt x="4" y="31"/>
                      <a:pt x="1" y="47"/>
                      <a:pt x="3" y="60"/>
                    </a:cubicBezTo>
                    <a:cubicBezTo>
                      <a:pt x="6" y="73"/>
                      <a:pt x="13" y="84"/>
                      <a:pt x="22" y="90"/>
                    </a:cubicBezTo>
                    <a:cubicBezTo>
                      <a:pt x="30" y="97"/>
                      <a:pt x="40" y="99"/>
                      <a:pt x="47" y="100"/>
                    </a:cubicBezTo>
                    <a:cubicBezTo>
                      <a:pt x="55" y="100"/>
                      <a:pt x="61" y="99"/>
                      <a:pt x="65" y="98"/>
                    </a:cubicBezTo>
                    <a:cubicBezTo>
                      <a:pt x="68" y="97"/>
                      <a:pt x="70" y="96"/>
                      <a:pt x="70" y="96"/>
                    </a:cubicBezTo>
                    <a:cubicBezTo>
                      <a:pt x="70" y="96"/>
                      <a:pt x="69" y="97"/>
                      <a:pt x="65" y="99"/>
                    </a:cubicBezTo>
                    <a:cubicBezTo>
                      <a:pt x="61" y="100"/>
                      <a:pt x="55" y="102"/>
                      <a:pt x="47" y="101"/>
                    </a:cubicBezTo>
                    <a:cubicBezTo>
                      <a:pt x="39" y="101"/>
                      <a:pt x="30" y="99"/>
                      <a:pt x="21" y="92"/>
                    </a:cubicBezTo>
                    <a:cubicBezTo>
                      <a:pt x="11" y="86"/>
                      <a:pt x="3" y="75"/>
                      <a:pt x="1" y="61"/>
                    </a:cubicBezTo>
                    <a:cubicBezTo>
                      <a:pt x="-2" y="47"/>
                      <a:pt x="1" y="30"/>
                      <a:pt x="12" y="18"/>
                    </a:cubicBezTo>
                    <a:cubicBezTo>
                      <a:pt x="23" y="5"/>
                      <a:pt x="42" y="-3"/>
                      <a:pt x="61" y="1"/>
                    </a:cubicBezTo>
                    <a:cubicBezTo>
                      <a:pt x="70" y="3"/>
                      <a:pt x="79" y="7"/>
                      <a:pt x="86" y="14"/>
                    </a:cubicBezTo>
                    <a:cubicBezTo>
                      <a:pt x="93" y="21"/>
                      <a:pt x="99" y="30"/>
                      <a:pt x="101" y="40"/>
                    </a:cubicBezTo>
                    <a:cubicBezTo>
                      <a:pt x="106" y="60"/>
                      <a:pt x="97" y="84"/>
                      <a:pt x="77" y="95"/>
                    </a:cubicBezTo>
                    <a:cubicBezTo>
                      <a:pt x="75" y="96"/>
                      <a:pt x="73" y="97"/>
                      <a:pt x="71" y="98"/>
                    </a:cubicBezTo>
                    <a:lnTo>
                      <a:pt x="69" y="98"/>
                    </a:lnTo>
                    <a:lnTo>
                      <a:pt x="69" y="97"/>
                    </a:lnTo>
                    <a:cubicBezTo>
                      <a:pt x="68" y="96"/>
                      <a:pt x="69" y="94"/>
                      <a:pt x="69" y="95"/>
                    </a:cubicBezTo>
                    <a:cubicBezTo>
                      <a:pt x="69" y="94"/>
                      <a:pt x="69" y="94"/>
                      <a:pt x="69" y="94"/>
                    </a:cubicBezTo>
                    <a:lnTo>
                      <a:pt x="70" y="94"/>
                    </a:lnTo>
                    <a:lnTo>
                      <a:pt x="70" y="94"/>
                    </a:lnTo>
                    <a:lnTo>
                      <a:pt x="71" y="93"/>
                    </a:lnTo>
                    <a:lnTo>
                      <a:pt x="73" y="92"/>
                    </a:lnTo>
                    <a:cubicBezTo>
                      <a:pt x="74" y="92"/>
                      <a:pt x="75" y="91"/>
                      <a:pt x="76" y="90"/>
                    </a:cubicBezTo>
                    <a:cubicBezTo>
                      <a:pt x="78" y="89"/>
                      <a:pt x="80" y="87"/>
                      <a:pt x="81" y="86"/>
                    </a:cubicBezTo>
                    <a:cubicBezTo>
                      <a:pt x="85" y="82"/>
                      <a:pt x="88" y="79"/>
                      <a:pt x="90" y="74"/>
                    </a:cubicBezTo>
                    <a:cubicBezTo>
                      <a:pt x="95" y="66"/>
                      <a:pt x="97" y="56"/>
                      <a:pt x="96" y="47"/>
                    </a:cubicBezTo>
                    <a:cubicBezTo>
                      <a:pt x="95" y="38"/>
                      <a:pt x="91" y="29"/>
                      <a:pt x="85" y="22"/>
                    </a:cubicBezTo>
                    <a:cubicBezTo>
                      <a:pt x="79" y="16"/>
                      <a:pt x="71" y="11"/>
                      <a:pt x="63" y="8"/>
                    </a:cubicBezTo>
                    <a:cubicBezTo>
                      <a:pt x="46" y="4"/>
                      <a:pt x="29" y="9"/>
                      <a:pt x="18" y="20"/>
                    </a:cubicBezTo>
                    <a:cubicBezTo>
                      <a:pt x="7" y="31"/>
                      <a:pt x="3" y="46"/>
                      <a:pt x="6" y="59"/>
                    </a:cubicBezTo>
                    <a:cubicBezTo>
                      <a:pt x="8" y="72"/>
                      <a:pt x="15" y="83"/>
                      <a:pt x="23" y="89"/>
                    </a:cubicBezTo>
                    <a:cubicBezTo>
                      <a:pt x="31" y="95"/>
                      <a:pt x="40" y="98"/>
                      <a:pt x="47" y="99"/>
                    </a:cubicBezTo>
                    <a:cubicBezTo>
                      <a:pt x="55" y="99"/>
                      <a:pt x="61" y="98"/>
                      <a:pt x="64" y="97"/>
                    </a:cubicBezTo>
                    <a:cubicBezTo>
                      <a:pt x="68" y="97"/>
                      <a:pt x="70" y="96"/>
                      <a:pt x="70" y="96"/>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4" name="Google Shape;364;p9"/>
              <p:cNvSpPr/>
              <p:nvPr/>
            </p:nvSpPr>
            <p:spPr>
              <a:xfrm>
                <a:off x="1031102" y="400625"/>
                <a:ext cx="453184" cy="454844"/>
              </a:xfrm>
              <a:custGeom>
                <a:avLst/>
                <a:gdLst/>
                <a:ahLst/>
                <a:cxnLst/>
                <a:rect l="l" t="t" r="r" b="b"/>
                <a:pathLst>
                  <a:path w="273" h="274" extrusionOk="0">
                    <a:moveTo>
                      <a:pt x="154" y="247"/>
                    </a:moveTo>
                    <a:cubicBezTo>
                      <a:pt x="156" y="250"/>
                      <a:pt x="160" y="256"/>
                      <a:pt x="171" y="270"/>
                    </a:cubicBezTo>
                    <a:lnTo>
                      <a:pt x="170" y="269"/>
                    </a:lnTo>
                    <a:cubicBezTo>
                      <a:pt x="181" y="265"/>
                      <a:pt x="195" y="258"/>
                      <a:pt x="212" y="251"/>
                    </a:cubicBezTo>
                    <a:lnTo>
                      <a:pt x="212" y="252"/>
                    </a:lnTo>
                    <a:cubicBezTo>
                      <a:pt x="210" y="243"/>
                      <a:pt x="208" y="234"/>
                      <a:pt x="206" y="224"/>
                    </a:cubicBezTo>
                    <a:lnTo>
                      <a:pt x="208" y="224"/>
                    </a:lnTo>
                    <a:lnTo>
                      <a:pt x="208" y="225"/>
                    </a:lnTo>
                    <a:lnTo>
                      <a:pt x="206" y="224"/>
                    </a:lnTo>
                    <a:cubicBezTo>
                      <a:pt x="214" y="218"/>
                      <a:pt x="221" y="211"/>
                      <a:pt x="227" y="203"/>
                    </a:cubicBezTo>
                    <a:lnTo>
                      <a:pt x="228" y="204"/>
                    </a:lnTo>
                    <a:lnTo>
                      <a:pt x="227" y="205"/>
                    </a:lnTo>
                    <a:lnTo>
                      <a:pt x="227" y="203"/>
                    </a:lnTo>
                    <a:cubicBezTo>
                      <a:pt x="235" y="204"/>
                      <a:pt x="245" y="205"/>
                      <a:pt x="254" y="207"/>
                    </a:cubicBezTo>
                    <a:lnTo>
                      <a:pt x="253" y="208"/>
                    </a:lnTo>
                    <a:cubicBezTo>
                      <a:pt x="258" y="194"/>
                      <a:pt x="264" y="179"/>
                      <a:pt x="270" y="164"/>
                    </a:cubicBezTo>
                    <a:lnTo>
                      <a:pt x="271" y="165"/>
                    </a:lnTo>
                    <a:cubicBezTo>
                      <a:pt x="263" y="161"/>
                      <a:pt x="255" y="155"/>
                      <a:pt x="247" y="150"/>
                    </a:cubicBezTo>
                    <a:lnTo>
                      <a:pt x="249" y="148"/>
                    </a:lnTo>
                    <a:lnTo>
                      <a:pt x="249" y="149"/>
                    </a:lnTo>
                    <a:lnTo>
                      <a:pt x="247" y="150"/>
                    </a:lnTo>
                    <a:cubicBezTo>
                      <a:pt x="248" y="141"/>
                      <a:pt x="248" y="130"/>
                      <a:pt x="246" y="120"/>
                    </a:cubicBezTo>
                    <a:lnTo>
                      <a:pt x="249" y="120"/>
                    </a:lnTo>
                    <a:lnTo>
                      <a:pt x="248" y="122"/>
                    </a:lnTo>
                    <a:lnTo>
                      <a:pt x="246" y="120"/>
                    </a:lnTo>
                    <a:cubicBezTo>
                      <a:pt x="253" y="115"/>
                      <a:pt x="261" y="109"/>
                      <a:pt x="269" y="103"/>
                    </a:cubicBezTo>
                    <a:lnTo>
                      <a:pt x="269" y="105"/>
                    </a:lnTo>
                    <a:cubicBezTo>
                      <a:pt x="263" y="92"/>
                      <a:pt x="256" y="77"/>
                      <a:pt x="249" y="62"/>
                    </a:cubicBezTo>
                    <a:lnTo>
                      <a:pt x="251" y="63"/>
                    </a:lnTo>
                    <a:cubicBezTo>
                      <a:pt x="243" y="64"/>
                      <a:pt x="233" y="66"/>
                      <a:pt x="223" y="68"/>
                    </a:cubicBezTo>
                    <a:lnTo>
                      <a:pt x="224" y="65"/>
                    </a:lnTo>
                    <a:lnTo>
                      <a:pt x="225" y="66"/>
                    </a:lnTo>
                    <a:lnTo>
                      <a:pt x="223" y="68"/>
                    </a:lnTo>
                    <a:cubicBezTo>
                      <a:pt x="218" y="61"/>
                      <a:pt x="210" y="54"/>
                      <a:pt x="202" y="48"/>
                    </a:cubicBezTo>
                    <a:lnTo>
                      <a:pt x="204" y="46"/>
                    </a:lnTo>
                    <a:lnTo>
                      <a:pt x="205" y="47"/>
                    </a:lnTo>
                    <a:lnTo>
                      <a:pt x="202" y="48"/>
                    </a:lnTo>
                    <a:cubicBezTo>
                      <a:pt x="203" y="39"/>
                      <a:pt x="204" y="30"/>
                      <a:pt x="206" y="20"/>
                    </a:cubicBezTo>
                    <a:lnTo>
                      <a:pt x="207" y="21"/>
                    </a:lnTo>
                    <a:cubicBezTo>
                      <a:pt x="193" y="16"/>
                      <a:pt x="178" y="10"/>
                      <a:pt x="163" y="4"/>
                    </a:cubicBezTo>
                    <a:lnTo>
                      <a:pt x="165" y="4"/>
                    </a:lnTo>
                    <a:cubicBezTo>
                      <a:pt x="160" y="11"/>
                      <a:pt x="154" y="19"/>
                      <a:pt x="149" y="27"/>
                    </a:cubicBezTo>
                    <a:lnTo>
                      <a:pt x="147" y="25"/>
                    </a:lnTo>
                    <a:lnTo>
                      <a:pt x="148" y="24"/>
                    </a:lnTo>
                    <a:lnTo>
                      <a:pt x="149" y="27"/>
                    </a:lnTo>
                    <a:cubicBezTo>
                      <a:pt x="140" y="27"/>
                      <a:pt x="130" y="27"/>
                      <a:pt x="119" y="28"/>
                    </a:cubicBezTo>
                    <a:lnTo>
                      <a:pt x="120" y="28"/>
                    </a:lnTo>
                    <a:lnTo>
                      <a:pt x="120" y="25"/>
                    </a:lnTo>
                    <a:lnTo>
                      <a:pt x="120" y="25"/>
                    </a:lnTo>
                    <a:lnTo>
                      <a:pt x="119" y="28"/>
                    </a:lnTo>
                    <a:lnTo>
                      <a:pt x="118" y="28"/>
                    </a:lnTo>
                    <a:lnTo>
                      <a:pt x="118" y="28"/>
                    </a:lnTo>
                    <a:lnTo>
                      <a:pt x="119" y="28"/>
                    </a:lnTo>
                    <a:lnTo>
                      <a:pt x="120" y="25"/>
                    </a:lnTo>
                    <a:lnTo>
                      <a:pt x="120" y="25"/>
                    </a:lnTo>
                    <a:lnTo>
                      <a:pt x="120" y="25"/>
                    </a:lnTo>
                    <a:lnTo>
                      <a:pt x="120" y="25"/>
                    </a:lnTo>
                    <a:lnTo>
                      <a:pt x="120" y="25"/>
                    </a:lnTo>
                    <a:lnTo>
                      <a:pt x="121" y="26"/>
                    </a:lnTo>
                    <a:lnTo>
                      <a:pt x="119" y="28"/>
                    </a:lnTo>
                    <a:cubicBezTo>
                      <a:pt x="114" y="21"/>
                      <a:pt x="108" y="13"/>
                      <a:pt x="102" y="5"/>
                    </a:cubicBezTo>
                    <a:lnTo>
                      <a:pt x="104" y="6"/>
                    </a:lnTo>
                    <a:cubicBezTo>
                      <a:pt x="91" y="12"/>
                      <a:pt x="76" y="19"/>
                      <a:pt x="61" y="25"/>
                    </a:cubicBezTo>
                    <a:lnTo>
                      <a:pt x="62" y="23"/>
                    </a:lnTo>
                    <a:cubicBezTo>
                      <a:pt x="64" y="32"/>
                      <a:pt x="66" y="41"/>
                      <a:pt x="68" y="51"/>
                    </a:cubicBezTo>
                    <a:lnTo>
                      <a:pt x="64" y="51"/>
                    </a:lnTo>
                    <a:lnTo>
                      <a:pt x="65" y="49"/>
                    </a:lnTo>
                    <a:lnTo>
                      <a:pt x="67" y="52"/>
                    </a:lnTo>
                    <a:cubicBezTo>
                      <a:pt x="60" y="57"/>
                      <a:pt x="53" y="64"/>
                      <a:pt x="47" y="73"/>
                    </a:cubicBezTo>
                    <a:lnTo>
                      <a:pt x="45" y="70"/>
                    </a:lnTo>
                    <a:lnTo>
                      <a:pt x="46" y="69"/>
                    </a:lnTo>
                    <a:lnTo>
                      <a:pt x="47" y="73"/>
                    </a:lnTo>
                    <a:cubicBezTo>
                      <a:pt x="38" y="72"/>
                      <a:pt x="28" y="70"/>
                      <a:pt x="19" y="69"/>
                    </a:cubicBezTo>
                    <a:lnTo>
                      <a:pt x="21" y="68"/>
                    </a:lnTo>
                    <a:cubicBezTo>
                      <a:pt x="16" y="81"/>
                      <a:pt x="10" y="97"/>
                      <a:pt x="4" y="112"/>
                    </a:cubicBezTo>
                    <a:lnTo>
                      <a:pt x="3" y="109"/>
                    </a:lnTo>
                    <a:cubicBezTo>
                      <a:pt x="11" y="114"/>
                      <a:pt x="19" y="120"/>
                      <a:pt x="27" y="125"/>
                    </a:cubicBezTo>
                    <a:lnTo>
                      <a:pt x="24" y="128"/>
                    </a:lnTo>
                    <a:lnTo>
                      <a:pt x="23" y="126"/>
                    </a:lnTo>
                    <a:lnTo>
                      <a:pt x="27" y="126"/>
                    </a:lnTo>
                    <a:cubicBezTo>
                      <a:pt x="26" y="135"/>
                      <a:pt x="26" y="145"/>
                      <a:pt x="28" y="155"/>
                    </a:cubicBezTo>
                    <a:lnTo>
                      <a:pt x="24" y="155"/>
                    </a:lnTo>
                    <a:lnTo>
                      <a:pt x="25" y="154"/>
                    </a:lnTo>
                    <a:lnTo>
                      <a:pt x="28" y="156"/>
                    </a:lnTo>
                    <a:cubicBezTo>
                      <a:pt x="21" y="161"/>
                      <a:pt x="13" y="167"/>
                      <a:pt x="5" y="173"/>
                    </a:cubicBezTo>
                    <a:lnTo>
                      <a:pt x="6" y="170"/>
                    </a:lnTo>
                    <a:cubicBezTo>
                      <a:pt x="11" y="184"/>
                      <a:pt x="18" y="198"/>
                      <a:pt x="25" y="213"/>
                    </a:cubicBezTo>
                    <a:lnTo>
                      <a:pt x="22" y="212"/>
                    </a:lnTo>
                    <a:cubicBezTo>
                      <a:pt x="31" y="210"/>
                      <a:pt x="40" y="208"/>
                      <a:pt x="50" y="207"/>
                    </a:cubicBezTo>
                    <a:lnTo>
                      <a:pt x="50" y="210"/>
                    </a:lnTo>
                    <a:lnTo>
                      <a:pt x="49" y="210"/>
                    </a:lnTo>
                    <a:lnTo>
                      <a:pt x="51" y="207"/>
                    </a:lnTo>
                    <a:cubicBezTo>
                      <a:pt x="57" y="214"/>
                      <a:pt x="64" y="221"/>
                      <a:pt x="72" y="227"/>
                    </a:cubicBezTo>
                    <a:lnTo>
                      <a:pt x="69" y="229"/>
                    </a:lnTo>
                    <a:lnTo>
                      <a:pt x="69" y="228"/>
                    </a:lnTo>
                    <a:lnTo>
                      <a:pt x="72" y="228"/>
                    </a:lnTo>
                    <a:cubicBezTo>
                      <a:pt x="71" y="237"/>
                      <a:pt x="70" y="246"/>
                      <a:pt x="69" y="256"/>
                    </a:cubicBezTo>
                    <a:lnTo>
                      <a:pt x="67" y="253"/>
                    </a:lnTo>
                    <a:cubicBezTo>
                      <a:pt x="81" y="259"/>
                      <a:pt x="96" y="264"/>
                      <a:pt x="110" y="270"/>
                    </a:cubicBezTo>
                    <a:lnTo>
                      <a:pt x="108" y="271"/>
                    </a:lnTo>
                    <a:cubicBezTo>
                      <a:pt x="113" y="263"/>
                      <a:pt x="118" y="255"/>
                      <a:pt x="123" y="247"/>
                    </a:cubicBezTo>
                    <a:lnTo>
                      <a:pt x="126" y="250"/>
                    </a:lnTo>
                    <a:lnTo>
                      <a:pt x="126" y="251"/>
                    </a:lnTo>
                    <a:lnTo>
                      <a:pt x="125" y="247"/>
                    </a:lnTo>
                    <a:cubicBezTo>
                      <a:pt x="133" y="248"/>
                      <a:pt x="141" y="248"/>
                      <a:pt x="150" y="246"/>
                    </a:cubicBezTo>
                    <a:lnTo>
                      <a:pt x="152" y="246"/>
                    </a:lnTo>
                    <a:lnTo>
                      <a:pt x="152" y="246"/>
                    </a:lnTo>
                    <a:lnTo>
                      <a:pt x="152" y="247"/>
                    </a:lnTo>
                    <a:lnTo>
                      <a:pt x="152" y="247"/>
                    </a:lnTo>
                    <a:lnTo>
                      <a:pt x="152" y="247"/>
                    </a:lnTo>
                    <a:lnTo>
                      <a:pt x="153" y="250"/>
                    </a:lnTo>
                    <a:lnTo>
                      <a:pt x="154" y="250"/>
                    </a:lnTo>
                    <a:lnTo>
                      <a:pt x="154" y="250"/>
                    </a:lnTo>
                    <a:lnTo>
                      <a:pt x="154" y="250"/>
                    </a:lnTo>
                    <a:lnTo>
                      <a:pt x="150" y="250"/>
                    </a:lnTo>
                    <a:cubicBezTo>
                      <a:pt x="147" y="250"/>
                      <a:pt x="144" y="251"/>
                      <a:pt x="141" y="251"/>
                    </a:cubicBezTo>
                    <a:cubicBezTo>
                      <a:pt x="136" y="251"/>
                      <a:pt x="130" y="251"/>
                      <a:pt x="124" y="250"/>
                    </a:cubicBezTo>
                    <a:lnTo>
                      <a:pt x="126" y="249"/>
                    </a:lnTo>
                    <a:cubicBezTo>
                      <a:pt x="121" y="257"/>
                      <a:pt x="116" y="264"/>
                      <a:pt x="111" y="272"/>
                    </a:cubicBezTo>
                    <a:lnTo>
                      <a:pt x="109" y="269"/>
                    </a:lnTo>
                    <a:lnTo>
                      <a:pt x="109" y="269"/>
                    </a:lnTo>
                    <a:lnTo>
                      <a:pt x="109" y="272"/>
                    </a:lnTo>
                    <a:cubicBezTo>
                      <a:pt x="95" y="267"/>
                      <a:pt x="81" y="261"/>
                      <a:pt x="67" y="256"/>
                    </a:cubicBezTo>
                    <a:lnTo>
                      <a:pt x="70" y="253"/>
                    </a:lnTo>
                    <a:lnTo>
                      <a:pt x="70" y="254"/>
                    </a:lnTo>
                    <a:lnTo>
                      <a:pt x="66" y="255"/>
                    </a:lnTo>
                    <a:cubicBezTo>
                      <a:pt x="68" y="245"/>
                      <a:pt x="69" y="236"/>
                      <a:pt x="71" y="227"/>
                    </a:cubicBezTo>
                    <a:lnTo>
                      <a:pt x="71" y="229"/>
                    </a:lnTo>
                    <a:cubicBezTo>
                      <a:pt x="63" y="223"/>
                      <a:pt x="55" y="216"/>
                      <a:pt x="49" y="208"/>
                    </a:cubicBezTo>
                    <a:lnTo>
                      <a:pt x="51" y="208"/>
                    </a:lnTo>
                    <a:cubicBezTo>
                      <a:pt x="42" y="210"/>
                      <a:pt x="33" y="212"/>
                      <a:pt x="24" y="214"/>
                    </a:cubicBezTo>
                    <a:lnTo>
                      <a:pt x="24" y="210"/>
                    </a:lnTo>
                    <a:lnTo>
                      <a:pt x="25" y="211"/>
                    </a:lnTo>
                    <a:lnTo>
                      <a:pt x="23" y="213"/>
                    </a:lnTo>
                    <a:cubicBezTo>
                      <a:pt x="17" y="199"/>
                      <a:pt x="11" y="185"/>
                      <a:pt x="5" y="172"/>
                    </a:cubicBezTo>
                    <a:lnTo>
                      <a:pt x="8" y="172"/>
                    </a:lnTo>
                    <a:lnTo>
                      <a:pt x="8" y="173"/>
                    </a:lnTo>
                    <a:lnTo>
                      <a:pt x="5" y="171"/>
                    </a:lnTo>
                    <a:cubicBezTo>
                      <a:pt x="12" y="165"/>
                      <a:pt x="20" y="160"/>
                      <a:pt x="27" y="154"/>
                    </a:cubicBezTo>
                    <a:lnTo>
                      <a:pt x="26" y="156"/>
                    </a:lnTo>
                    <a:cubicBezTo>
                      <a:pt x="25" y="146"/>
                      <a:pt x="24" y="135"/>
                      <a:pt x="26" y="125"/>
                    </a:cubicBezTo>
                    <a:lnTo>
                      <a:pt x="26" y="127"/>
                    </a:lnTo>
                    <a:cubicBezTo>
                      <a:pt x="19" y="122"/>
                      <a:pt x="11" y="116"/>
                      <a:pt x="3" y="111"/>
                    </a:cubicBezTo>
                    <a:lnTo>
                      <a:pt x="6" y="109"/>
                    </a:lnTo>
                    <a:lnTo>
                      <a:pt x="7" y="111"/>
                    </a:lnTo>
                    <a:lnTo>
                      <a:pt x="3" y="111"/>
                    </a:lnTo>
                    <a:cubicBezTo>
                      <a:pt x="9" y="96"/>
                      <a:pt x="14" y="82"/>
                      <a:pt x="19" y="68"/>
                    </a:cubicBezTo>
                    <a:lnTo>
                      <a:pt x="22" y="71"/>
                    </a:lnTo>
                    <a:lnTo>
                      <a:pt x="21" y="72"/>
                    </a:lnTo>
                    <a:lnTo>
                      <a:pt x="20" y="68"/>
                    </a:lnTo>
                    <a:cubicBezTo>
                      <a:pt x="29" y="70"/>
                      <a:pt x="39" y="71"/>
                      <a:pt x="48" y="72"/>
                    </a:cubicBezTo>
                    <a:lnTo>
                      <a:pt x="46" y="73"/>
                    </a:lnTo>
                    <a:cubicBezTo>
                      <a:pt x="52" y="64"/>
                      <a:pt x="59" y="57"/>
                      <a:pt x="67" y="50"/>
                    </a:cubicBezTo>
                    <a:lnTo>
                      <a:pt x="67" y="52"/>
                    </a:lnTo>
                    <a:cubicBezTo>
                      <a:pt x="65" y="43"/>
                      <a:pt x="63" y="34"/>
                      <a:pt x="61" y="25"/>
                    </a:cubicBezTo>
                    <a:lnTo>
                      <a:pt x="65" y="25"/>
                    </a:lnTo>
                    <a:lnTo>
                      <a:pt x="64" y="27"/>
                    </a:lnTo>
                    <a:lnTo>
                      <a:pt x="62" y="24"/>
                    </a:lnTo>
                    <a:cubicBezTo>
                      <a:pt x="76" y="18"/>
                      <a:pt x="89" y="12"/>
                      <a:pt x="103" y="6"/>
                    </a:cubicBezTo>
                    <a:lnTo>
                      <a:pt x="103" y="9"/>
                    </a:lnTo>
                    <a:lnTo>
                      <a:pt x="101" y="9"/>
                    </a:lnTo>
                    <a:lnTo>
                      <a:pt x="103" y="6"/>
                    </a:lnTo>
                    <a:cubicBezTo>
                      <a:pt x="109" y="14"/>
                      <a:pt x="114" y="21"/>
                      <a:pt x="119" y="28"/>
                    </a:cubicBezTo>
                    <a:lnTo>
                      <a:pt x="119" y="27"/>
                    </a:lnTo>
                    <a:lnTo>
                      <a:pt x="120" y="28"/>
                    </a:lnTo>
                    <a:lnTo>
                      <a:pt x="120" y="28"/>
                    </a:lnTo>
                    <a:lnTo>
                      <a:pt x="120" y="28"/>
                    </a:lnTo>
                    <a:lnTo>
                      <a:pt x="118" y="29"/>
                    </a:lnTo>
                    <a:lnTo>
                      <a:pt x="119" y="31"/>
                    </a:lnTo>
                    <a:lnTo>
                      <a:pt x="119" y="31"/>
                    </a:lnTo>
                    <a:lnTo>
                      <a:pt x="119" y="31"/>
                    </a:lnTo>
                    <a:lnTo>
                      <a:pt x="119" y="31"/>
                    </a:lnTo>
                    <a:lnTo>
                      <a:pt x="120" y="28"/>
                    </a:lnTo>
                    <a:lnTo>
                      <a:pt x="119" y="28"/>
                    </a:lnTo>
                    <a:cubicBezTo>
                      <a:pt x="130" y="26"/>
                      <a:pt x="140" y="26"/>
                      <a:pt x="149" y="27"/>
                    </a:cubicBezTo>
                    <a:lnTo>
                      <a:pt x="148" y="28"/>
                    </a:lnTo>
                    <a:cubicBezTo>
                      <a:pt x="153" y="20"/>
                      <a:pt x="158" y="12"/>
                      <a:pt x="164" y="4"/>
                    </a:cubicBezTo>
                    <a:lnTo>
                      <a:pt x="165" y="7"/>
                    </a:lnTo>
                    <a:lnTo>
                      <a:pt x="164" y="7"/>
                    </a:lnTo>
                    <a:lnTo>
                      <a:pt x="164" y="4"/>
                    </a:lnTo>
                    <a:cubicBezTo>
                      <a:pt x="179" y="10"/>
                      <a:pt x="192" y="15"/>
                      <a:pt x="206" y="21"/>
                    </a:cubicBezTo>
                    <a:lnTo>
                      <a:pt x="204" y="23"/>
                    </a:lnTo>
                    <a:lnTo>
                      <a:pt x="203" y="21"/>
                    </a:lnTo>
                    <a:lnTo>
                      <a:pt x="206" y="21"/>
                    </a:lnTo>
                    <a:cubicBezTo>
                      <a:pt x="205" y="31"/>
                      <a:pt x="203" y="40"/>
                      <a:pt x="202" y="48"/>
                    </a:cubicBezTo>
                    <a:lnTo>
                      <a:pt x="201" y="47"/>
                    </a:lnTo>
                    <a:cubicBezTo>
                      <a:pt x="210" y="53"/>
                      <a:pt x="218" y="61"/>
                      <a:pt x="224" y="68"/>
                    </a:cubicBezTo>
                    <a:lnTo>
                      <a:pt x="222" y="68"/>
                    </a:lnTo>
                    <a:cubicBezTo>
                      <a:pt x="232" y="66"/>
                      <a:pt x="241" y="64"/>
                      <a:pt x="250" y="62"/>
                    </a:cubicBezTo>
                    <a:lnTo>
                      <a:pt x="249" y="65"/>
                    </a:lnTo>
                    <a:lnTo>
                      <a:pt x="248" y="64"/>
                    </a:lnTo>
                    <a:lnTo>
                      <a:pt x="250" y="62"/>
                    </a:lnTo>
                    <a:cubicBezTo>
                      <a:pt x="257" y="77"/>
                      <a:pt x="263" y="91"/>
                      <a:pt x="268" y="104"/>
                    </a:cubicBezTo>
                    <a:lnTo>
                      <a:pt x="266" y="104"/>
                    </a:lnTo>
                    <a:lnTo>
                      <a:pt x="266" y="102"/>
                    </a:lnTo>
                    <a:lnTo>
                      <a:pt x="268" y="104"/>
                    </a:lnTo>
                    <a:cubicBezTo>
                      <a:pt x="260" y="110"/>
                      <a:pt x="253" y="115"/>
                      <a:pt x="246" y="121"/>
                    </a:cubicBezTo>
                    <a:lnTo>
                      <a:pt x="246" y="119"/>
                    </a:lnTo>
                    <a:cubicBezTo>
                      <a:pt x="248" y="131"/>
                      <a:pt x="248" y="141"/>
                      <a:pt x="247" y="150"/>
                    </a:cubicBezTo>
                    <a:lnTo>
                      <a:pt x="247" y="149"/>
                    </a:lnTo>
                    <a:cubicBezTo>
                      <a:pt x="255" y="155"/>
                      <a:pt x="263" y="160"/>
                      <a:pt x="270" y="165"/>
                    </a:cubicBezTo>
                    <a:lnTo>
                      <a:pt x="268" y="166"/>
                    </a:lnTo>
                    <a:lnTo>
                      <a:pt x="268" y="165"/>
                    </a:lnTo>
                    <a:lnTo>
                      <a:pt x="270" y="165"/>
                    </a:lnTo>
                    <a:cubicBezTo>
                      <a:pt x="264" y="181"/>
                      <a:pt x="258" y="194"/>
                      <a:pt x="254" y="207"/>
                    </a:cubicBezTo>
                    <a:lnTo>
                      <a:pt x="252" y="205"/>
                    </a:lnTo>
                    <a:lnTo>
                      <a:pt x="253" y="205"/>
                    </a:lnTo>
                    <a:lnTo>
                      <a:pt x="254" y="207"/>
                    </a:lnTo>
                    <a:cubicBezTo>
                      <a:pt x="243" y="205"/>
                      <a:pt x="234" y="204"/>
                      <a:pt x="226" y="203"/>
                    </a:cubicBezTo>
                    <a:lnTo>
                      <a:pt x="227" y="202"/>
                    </a:lnTo>
                    <a:cubicBezTo>
                      <a:pt x="220" y="212"/>
                      <a:pt x="213" y="219"/>
                      <a:pt x="206" y="224"/>
                    </a:cubicBezTo>
                    <a:lnTo>
                      <a:pt x="206" y="224"/>
                    </a:lnTo>
                    <a:cubicBezTo>
                      <a:pt x="209" y="235"/>
                      <a:pt x="210" y="243"/>
                      <a:pt x="212" y="251"/>
                    </a:cubicBezTo>
                    <a:lnTo>
                      <a:pt x="210" y="251"/>
                    </a:lnTo>
                    <a:lnTo>
                      <a:pt x="211" y="250"/>
                    </a:lnTo>
                    <a:lnTo>
                      <a:pt x="212" y="251"/>
                    </a:lnTo>
                    <a:cubicBezTo>
                      <a:pt x="194" y="259"/>
                      <a:pt x="181" y="265"/>
                      <a:pt x="170" y="269"/>
                    </a:cubicBezTo>
                    <a:lnTo>
                      <a:pt x="170" y="268"/>
                    </a:lnTo>
                    <a:lnTo>
                      <a:pt x="171" y="268"/>
                    </a:lnTo>
                    <a:lnTo>
                      <a:pt x="170" y="269"/>
                    </a:lnTo>
                    <a:cubicBezTo>
                      <a:pt x="160" y="255"/>
                      <a:pt x="156" y="250"/>
                      <a:pt x="154" y="247"/>
                    </a:cubicBezTo>
                    <a:cubicBezTo>
                      <a:pt x="154" y="247"/>
                      <a:pt x="156" y="249"/>
                      <a:pt x="158" y="252"/>
                    </a:cubicBezTo>
                    <a:cubicBezTo>
                      <a:pt x="161" y="256"/>
                      <a:pt x="166" y="261"/>
                      <a:pt x="171" y="269"/>
                    </a:cubicBezTo>
                    <a:lnTo>
                      <a:pt x="172" y="269"/>
                    </a:lnTo>
                    <a:lnTo>
                      <a:pt x="171" y="269"/>
                    </a:lnTo>
                    <a:lnTo>
                      <a:pt x="170" y="269"/>
                    </a:lnTo>
                    <a:lnTo>
                      <a:pt x="169" y="269"/>
                    </a:lnTo>
                    <a:lnTo>
                      <a:pt x="170" y="268"/>
                    </a:lnTo>
                    <a:cubicBezTo>
                      <a:pt x="180" y="264"/>
                      <a:pt x="193" y="258"/>
                      <a:pt x="211" y="249"/>
                    </a:cubicBezTo>
                    <a:lnTo>
                      <a:pt x="213" y="249"/>
                    </a:lnTo>
                    <a:lnTo>
                      <a:pt x="212" y="250"/>
                    </a:lnTo>
                    <a:lnTo>
                      <a:pt x="212" y="251"/>
                    </a:lnTo>
                    <a:lnTo>
                      <a:pt x="211" y="253"/>
                    </a:lnTo>
                    <a:lnTo>
                      <a:pt x="210" y="251"/>
                    </a:lnTo>
                    <a:cubicBezTo>
                      <a:pt x="209" y="243"/>
                      <a:pt x="207" y="235"/>
                      <a:pt x="205" y="224"/>
                    </a:cubicBezTo>
                    <a:lnTo>
                      <a:pt x="205" y="223"/>
                    </a:lnTo>
                    <a:lnTo>
                      <a:pt x="205" y="223"/>
                    </a:lnTo>
                    <a:cubicBezTo>
                      <a:pt x="212" y="218"/>
                      <a:pt x="218" y="211"/>
                      <a:pt x="225" y="201"/>
                    </a:cubicBezTo>
                    <a:lnTo>
                      <a:pt x="226" y="201"/>
                    </a:lnTo>
                    <a:lnTo>
                      <a:pt x="226" y="201"/>
                    </a:lnTo>
                    <a:cubicBezTo>
                      <a:pt x="234" y="202"/>
                      <a:pt x="243" y="203"/>
                      <a:pt x="254" y="205"/>
                    </a:cubicBezTo>
                    <a:lnTo>
                      <a:pt x="257" y="205"/>
                    </a:lnTo>
                    <a:lnTo>
                      <a:pt x="254" y="207"/>
                    </a:lnTo>
                    <a:lnTo>
                      <a:pt x="253" y="207"/>
                    </a:lnTo>
                    <a:lnTo>
                      <a:pt x="251" y="209"/>
                    </a:lnTo>
                    <a:lnTo>
                      <a:pt x="252" y="206"/>
                    </a:lnTo>
                    <a:cubicBezTo>
                      <a:pt x="257" y="193"/>
                      <a:pt x="262" y="180"/>
                      <a:pt x="268" y="164"/>
                    </a:cubicBezTo>
                    <a:lnTo>
                      <a:pt x="269" y="161"/>
                    </a:lnTo>
                    <a:lnTo>
                      <a:pt x="270" y="164"/>
                    </a:lnTo>
                    <a:lnTo>
                      <a:pt x="270" y="165"/>
                    </a:lnTo>
                    <a:lnTo>
                      <a:pt x="271" y="168"/>
                    </a:lnTo>
                    <a:lnTo>
                      <a:pt x="269" y="167"/>
                    </a:lnTo>
                    <a:cubicBezTo>
                      <a:pt x="261" y="162"/>
                      <a:pt x="254" y="157"/>
                      <a:pt x="245" y="151"/>
                    </a:cubicBezTo>
                    <a:lnTo>
                      <a:pt x="245" y="151"/>
                    </a:lnTo>
                    <a:lnTo>
                      <a:pt x="245" y="150"/>
                    </a:lnTo>
                    <a:cubicBezTo>
                      <a:pt x="246" y="141"/>
                      <a:pt x="246" y="131"/>
                      <a:pt x="244" y="120"/>
                    </a:cubicBezTo>
                    <a:lnTo>
                      <a:pt x="244" y="119"/>
                    </a:lnTo>
                    <a:lnTo>
                      <a:pt x="244" y="119"/>
                    </a:lnTo>
                    <a:cubicBezTo>
                      <a:pt x="251" y="113"/>
                      <a:pt x="258" y="108"/>
                      <a:pt x="267" y="102"/>
                    </a:cubicBezTo>
                    <a:lnTo>
                      <a:pt x="270" y="99"/>
                    </a:lnTo>
                    <a:lnTo>
                      <a:pt x="269" y="103"/>
                    </a:lnTo>
                    <a:lnTo>
                      <a:pt x="268" y="105"/>
                    </a:lnTo>
                    <a:lnTo>
                      <a:pt x="267" y="108"/>
                    </a:lnTo>
                    <a:lnTo>
                      <a:pt x="266" y="105"/>
                    </a:lnTo>
                    <a:cubicBezTo>
                      <a:pt x="260" y="92"/>
                      <a:pt x="254" y="79"/>
                      <a:pt x="247" y="64"/>
                    </a:cubicBezTo>
                    <a:lnTo>
                      <a:pt x="246" y="60"/>
                    </a:lnTo>
                    <a:lnTo>
                      <a:pt x="249" y="62"/>
                    </a:lnTo>
                    <a:lnTo>
                      <a:pt x="251" y="63"/>
                    </a:lnTo>
                    <a:lnTo>
                      <a:pt x="254" y="64"/>
                    </a:lnTo>
                    <a:lnTo>
                      <a:pt x="250" y="65"/>
                    </a:lnTo>
                    <a:cubicBezTo>
                      <a:pt x="242" y="67"/>
                      <a:pt x="233" y="69"/>
                      <a:pt x="223" y="71"/>
                    </a:cubicBezTo>
                    <a:lnTo>
                      <a:pt x="222" y="71"/>
                    </a:lnTo>
                    <a:lnTo>
                      <a:pt x="222" y="70"/>
                    </a:lnTo>
                    <a:cubicBezTo>
                      <a:pt x="215" y="63"/>
                      <a:pt x="208" y="56"/>
                      <a:pt x="200" y="49"/>
                    </a:cubicBezTo>
                    <a:lnTo>
                      <a:pt x="199" y="49"/>
                    </a:lnTo>
                    <a:lnTo>
                      <a:pt x="199" y="48"/>
                    </a:lnTo>
                    <a:cubicBezTo>
                      <a:pt x="200" y="39"/>
                      <a:pt x="201" y="30"/>
                      <a:pt x="203" y="20"/>
                    </a:cubicBezTo>
                    <a:lnTo>
                      <a:pt x="204" y="16"/>
                    </a:lnTo>
                    <a:lnTo>
                      <a:pt x="206" y="20"/>
                    </a:lnTo>
                    <a:lnTo>
                      <a:pt x="207" y="21"/>
                    </a:lnTo>
                    <a:lnTo>
                      <a:pt x="209" y="25"/>
                    </a:lnTo>
                    <a:lnTo>
                      <a:pt x="205" y="23"/>
                    </a:lnTo>
                    <a:cubicBezTo>
                      <a:pt x="191" y="18"/>
                      <a:pt x="177" y="13"/>
                      <a:pt x="163" y="7"/>
                    </a:cubicBezTo>
                    <a:lnTo>
                      <a:pt x="158" y="6"/>
                    </a:lnTo>
                    <a:lnTo>
                      <a:pt x="163" y="4"/>
                    </a:lnTo>
                    <a:lnTo>
                      <a:pt x="164" y="4"/>
                    </a:lnTo>
                    <a:lnTo>
                      <a:pt x="169" y="2"/>
                    </a:lnTo>
                    <a:lnTo>
                      <a:pt x="166" y="6"/>
                    </a:lnTo>
                    <a:cubicBezTo>
                      <a:pt x="161" y="14"/>
                      <a:pt x="156" y="21"/>
                      <a:pt x="151" y="29"/>
                    </a:cubicBezTo>
                    <a:lnTo>
                      <a:pt x="150" y="30"/>
                    </a:lnTo>
                    <a:lnTo>
                      <a:pt x="149" y="30"/>
                    </a:lnTo>
                    <a:cubicBezTo>
                      <a:pt x="139" y="29"/>
                      <a:pt x="130" y="29"/>
                      <a:pt x="120" y="31"/>
                    </a:cubicBezTo>
                    <a:lnTo>
                      <a:pt x="119" y="31"/>
                    </a:lnTo>
                    <a:lnTo>
                      <a:pt x="119" y="31"/>
                    </a:lnTo>
                    <a:lnTo>
                      <a:pt x="119" y="31"/>
                    </a:lnTo>
                    <a:lnTo>
                      <a:pt x="119" y="30"/>
                    </a:lnTo>
                    <a:lnTo>
                      <a:pt x="119" y="30"/>
                    </a:lnTo>
                    <a:lnTo>
                      <a:pt x="120" y="28"/>
                    </a:lnTo>
                    <a:cubicBezTo>
                      <a:pt x="120" y="27"/>
                      <a:pt x="120" y="27"/>
                      <a:pt x="120" y="27"/>
                    </a:cubicBezTo>
                    <a:lnTo>
                      <a:pt x="120" y="27"/>
                    </a:lnTo>
                    <a:lnTo>
                      <a:pt x="120" y="28"/>
                    </a:lnTo>
                    <a:lnTo>
                      <a:pt x="120" y="28"/>
                    </a:lnTo>
                    <a:lnTo>
                      <a:pt x="121" y="30"/>
                    </a:lnTo>
                    <a:lnTo>
                      <a:pt x="119" y="31"/>
                    </a:lnTo>
                    <a:lnTo>
                      <a:pt x="119" y="31"/>
                    </a:lnTo>
                    <a:lnTo>
                      <a:pt x="119" y="31"/>
                    </a:lnTo>
                    <a:lnTo>
                      <a:pt x="119" y="31"/>
                    </a:lnTo>
                    <a:lnTo>
                      <a:pt x="118" y="31"/>
                    </a:lnTo>
                    <a:lnTo>
                      <a:pt x="117" y="30"/>
                    </a:lnTo>
                    <a:lnTo>
                      <a:pt x="117" y="30"/>
                    </a:lnTo>
                    <a:lnTo>
                      <a:pt x="117" y="30"/>
                    </a:lnTo>
                    <a:cubicBezTo>
                      <a:pt x="111" y="23"/>
                      <a:pt x="106" y="15"/>
                      <a:pt x="100" y="8"/>
                    </a:cubicBezTo>
                    <a:lnTo>
                      <a:pt x="97" y="4"/>
                    </a:lnTo>
                    <a:lnTo>
                      <a:pt x="102" y="5"/>
                    </a:lnTo>
                    <a:lnTo>
                      <a:pt x="104" y="5"/>
                    </a:lnTo>
                    <a:lnTo>
                      <a:pt x="109" y="7"/>
                    </a:lnTo>
                    <a:lnTo>
                      <a:pt x="104" y="9"/>
                    </a:lnTo>
                    <a:cubicBezTo>
                      <a:pt x="91" y="15"/>
                      <a:pt x="77" y="21"/>
                      <a:pt x="63" y="27"/>
                    </a:cubicBezTo>
                    <a:lnTo>
                      <a:pt x="58" y="29"/>
                    </a:lnTo>
                    <a:lnTo>
                      <a:pt x="61" y="25"/>
                    </a:lnTo>
                    <a:lnTo>
                      <a:pt x="62" y="23"/>
                    </a:lnTo>
                    <a:lnTo>
                      <a:pt x="64" y="18"/>
                    </a:lnTo>
                    <a:lnTo>
                      <a:pt x="65" y="23"/>
                    </a:lnTo>
                    <a:cubicBezTo>
                      <a:pt x="67" y="32"/>
                      <a:pt x="68" y="42"/>
                      <a:pt x="70" y="51"/>
                    </a:cubicBezTo>
                    <a:lnTo>
                      <a:pt x="70" y="52"/>
                    </a:lnTo>
                    <a:lnTo>
                      <a:pt x="70" y="53"/>
                    </a:lnTo>
                    <a:cubicBezTo>
                      <a:pt x="62" y="59"/>
                      <a:pt x="55" y="66"/>
                      <a:pt x="49" y="75"/>
                    </a:cubicBezTo>
                    <a:lnTo>
                      <a:pt x="48" y="76"/>
                    </a:lnTo>
                    <a:lnTo>
                      <a:pt x="47" y="75"/>
                    </a:lnTo>
                    <a:cubicBezTo>
                      <a:pt x="38" y="74"/>
                      <a:pt x="29" y="73"/>
                      <a:pt x="19" y="71"/>
                    </a:cubicBezTo>
                    <a:lnTo>
                      <a:pt x="14" y="71"/>
                    </a:lnTo>
                    <a:lnTo>
                      <a:pt x="19" y="68"/>
                    </a:lnTo>
                    <a:lnTo>
                      <a:pt x="20" y="67"/>
                    </a:lnTo>
                    <a:lnTo>
                      <a:pt x="25" y="64"/>
                    </a:lnTo>
                    <a:lnTo>
                      <a:pt x="23" y="69"/>
                    </a:lnTo>
                    <a:cubicBezTo>
                      <a:pt x="17" y="83"/>
                      <a:pt x="12" y="97"/>
                      <a:pt x="6" y="111"/>
                    </a:cubicBezTo>
                    <a:lnTo>
                      <a:pt x="5" y="116"/>
                    </a:lnTo>
                    <a:lnTo>
                      <a:pt x="3" y="111"/>
                    </a:lnTo>
                    <a:lnTo>
                      <a:pt x="2" y="110"/>
                    </a:lnTo>
                    <a:lnTo>
                      <a:pt x="1" y="105"/>
                    </a:lnTo>
                    <a:lnTo>
                      <a:pt x="5" y="108"/>
                    </a:lnTo>
                    <a:cubicBezTo>
                      <a:pt x="13" y="113"/>
                      <a:pt x="21" y="118"/>
                      <a:pt x="29" y="123"/>
                    </a:cubicBezTo>
                    <a:lnTo>
                      <a:pt x="30" y="124"/>
                    </a:lnTo>
                    <a:lnTo>
                      <a:pt x="29" y="125"/>
                    </a:lnTo>
                    <a:cubicBezTo>
                      <a:pt x="28" y="135"/>
                      <a:pt x="28" y="145"/>
                      <a:pt x="30" y="155"/>
                    </a:cubicBezTo>
                    <a:lnTo>
                      <a:pt x="30" y="156"/>
                    </a:lnTo>
                    <a:lnTo>
                      <a:pt x="29" y="157"/>
                    </a:lnTo>
                    <a:cubicBezTo>
                      <a:pt x="22" y="163"/>
                      <a:pt x="15" y="168"/>
                      <a:pt x="7" y="174"/>
                    </a:cubicBezTo>
                    <a:lnTo>
                      <a:pt x="3" y="177"/>
                    </a:lnTo>
                    <a:lnTo>
                      <a:pt x="4" y="172"/>
                    </a:lnTo>
                    <a:lnTo>
                      <a:pt x="4" y="170"/>
                    </a:lnTo>
                    <a:lnTo>
                      <a:pt x="6" y="165"/>
                    </a:lnTo>
                    <a:lnTo>
                      <a:pt x="8" y="170"/>
                    </a:lnTo>
                    <a:cubicBezTo>
                      <a:pt x="14" y="184"/>
                      <a:pt x="20" y="197"/>
                      <a:pt x="26" y="211"/>
                    </a:cubicBezTo>
                    <a:lnTo>
                      <a:pt x="29" y="216"/>
                    </a:lnTo>
                    <a:lnTo>
                      <a:pt x="24" y="214"/>
                    </a:lnTo>
                    <a:lnTo>
                      <a:pt x="22" y="213"/>
                    </a:lnTo>
                    <a:lnTo>
                      <a:pt x="18" y="211"/>
                    </a:lnTo>
                    <a:lnTo>
                      <a:pt x="23" y="209"/>
                    </a:lnTo>
                    <a:cubicBezTo>
                      <a:pt x="32" y="208"/>
                      <a:pt x="41" y="206"/>
                      <a:pt x="50" y="204"/>
                    </a:cubicBezTo>
                    <a:lnTo>
                      <a:pt x="52" y="204"/>
                    </a:lnTo>
                    <a:lnTo>
                      <a:pt x="52" y="205"/>
                    </a:lnTo>
                    <a:cubicBezTo>
                      <a:pt x="58" y="213"/>
                      <a:pt x="66" y="220"/>
                      <a:pt x="74" y="225"/>
                    </a:cubicBezTo>
                    <a:lnTo>
                      <a:pt x="75" y="226"/>
                    </a:lnTo>
                    <a:lnTo>
                      <a:pt x="75" y="227"/>
                    </a:lnTo>
                    <a:cubicBezTo>
                      <a:pt x="73" y="236"/>
                      <a:pt x="72" y="246"/>
                      <a:pt x="70" y="255"/>
                    </a:cubicBezTo>
                    <a:lnTo>
                      <a:pt x="70" y="260"/>
                    </a:lnTo>
                    <a:lnTo>
                      <a:pt x="67" y="255"/>
                    </a:lnTo>
                    <a:lnTo>
                      <a:pt x="66" y="255"/>
                    </a:lnTo>
                    <a:lnTo>
                      <a:pt x="63" y="250"/>
                    </a:lnTo>
                    <a:lnTo>
                      <a:pt x="69" y="252"/>
                    </a:lnTo>
                    <a:cubicBezTo>
                      <a:pt x="83" y="257"/>
                      <a:pt x="97" y="263"/>
                      <a:pt x="111" y="268"/>
                    </a:cubicBezTo>
                    <a:lnTo>
                      <a:pt x="116" y="270"/>
                    </a:lnTo>
                    <a:lnTo>
                      <a:pt x="111" y="272"/>
                    </a:lnTo>
                    <a:lnTo>
                      <a:pt x="110" y="272"/>
                    </a:lnTo>
                    <a:lnTo>
                      <a:pt x="104" y="274"/>
                    </a:lnTo>
                    <a:lnTo>
                      <a:pt x="108" y="269"/>
                    </a:lnTo>
                    <a:cubicBezTo>
                      <a:pt x="113" y="262"/>
                      <a:pt x="118" y="254"/>
                      <a:pt x="123" y="246"/>
                    </a:cubicBezTo>
                    <a:lnTo>
                      <a:pt x="124" y="245"/>
                    </a:lnTo>
                    <a:lnTo>
                      <a:pt x="125" y="246"/>
                    </a:lnTo>
                    <a:cubicBezTo>
                      <a:pt x="130" y="246"/>
                      <a:pt x="136" y="246"/>
                      <a:pt x="141" y="246"/>
                    </a:cubicBezTo>
                    <a:cubicBezTo>
                      <a:pt x="144" y="246"/>
                      <a:pt x="147" y="246"/>
                      <a:pt x="150" y="246"/>
                    </a:cubicBezTo>
                    <a:lnTo>
                      <a:pt x="154" y="245"/>
                    </a:lnTo>
                    <a:lnTo>
                      <a:pt x="154" y="245"/>
                    </a:lnTo>
                    <a:lnTo>
                      <a:pt x="155" y="245"/>
                    </a:lnTo>
                    <a:lnTo>
                      <a:pt x="155" y="245"/>
                    </a:lnTo>
                    <a:cubicBezTo>
                      <a:pt x="156" y="245"/>
                      <a:pt x="157" y="248"/>
                      <a:pt x="156" y="248"/>
                    </a:cubicBezTo>
                    <a:lnTo>
                      <a:pt x="156" y="248"/>
                    </a:lnTo>
                    <a:lnTo>
                      <a:pt x="156" y="248"/>
                    </a:lnTo>
                    <a:lnTo>
                      <a:pt x="155" y="249"/>
                    </a:lnTo>
                    <a:cubicBezTo>
                      <a:pt x="154" y="249"/>
                      <a:pt x="153" y="250"/>
                      <a:pt x="153" y="250"/>
                    </a:cubicBezTo>
                    <a:lnTo>
                      <a:pt x="151" y="250"/>
                    </a:lnTo>
                    <a:cubicBezTo>
                      <a:pt x="142" y="251"/>
                      <a:pt x="133" y="251"/>
                      <a:pt x="125" y="250"/>
                    </a:cubicBezTo>
                    <a:lnTo>
                      <a:pt x="118" y="250"/>
                    </a:lnTo>
                    <a:lnTo>
                      <a:pt x="124" y="247"/>
                    </a:lnTo>
                    <a:lnTo>
                      <a:pt x="125" y="246"/>
                    </a:lnTo>
                    <a:lnTo>
                      <a:pt x="131" y="243"/>
                    </a:lnTo>
                    <a:lnTo>
                      <a:pt x="127" y="249"/>
                    </a:lnTo>
                    <a:cubicBezTo>
                      <a:pt x="122" y="257"/>
                      <a:pt x="117" y="265"/>
                      <a:pt x="112" y="273"/>
                    </a:cubicBezTo>
                    <a:lnTo>
                      <a:pt x="111" y="274"/>
                    </a:lnTo>
                    <a:lnTo>
                      <a:pt x="109" y="273"/>
                    </a:lnTo>
                    <a:cubicBezTo>
                      <a:pt x="95" y="268"/>
                      <a:pt x="80" y="262"/>
                      <a:pt x="66" y="257"/>
                    </a:cubicBezTo>
                    <a:lnTo>
                      <a:pt x="65" y="256"/>
                    </a:lnTo>
                    <a:lnTo>
                      <a:pt x="65" y="255"/>
                    </a:lnTo>
                    <a:cubicBezTo>
                      <a:pt x="66" y="245"/>
                      <a:pt x="68" y="236"/>
                      <a:pt x="69" y="227"/>
                    </a:cubicBezTo>
                    <a:lnTo>
                      <a:pt x="70" y="220"/>
                    </a:lnTo>
                    <a:lnTo>
                      <a:pt x="73" y="227"/>
                    </a:lnTo>
                    <a:lnTo>
                      <a:pt x="73" y="227"/>
                    </a:lnTo>
                    <a:lnTo>
                      <a:pt x="76" y="234"/>
                    </a:lnTo>
                    <a:lnTo>
                      <a:pt x="70" y="230"/>
                    </a:lnTo>
                    <a:cubicBezTo>
                      <a:pt x="62" y="224"/>
                      <a:pt x="54" y="216"/>
                      <a:pt x="48" y="209"/>
                    </a:cubicBezTo>
                    <a:lnTo>
                      <a:pt x="44" y="204"/>
                    </a:lnTo>
                    <a:lnTo>
                      <a:pt x="50" y="206"/>
                    </a:lnTo>
                    <a:lnTo>
                      <a:pt x="51" y="206"/>
                    </a:lnTo>
                    <a:lnTo>
                      <a:pt x="58" y="209"/>
                    </a:lnTo>
                    <a:lnTo>
                      <a:pt x="51" y="210"/>
                    </a:lnTo>
                    <a:cubicBezTo>
                      <a:pt x="41" y="212"/>
                      <a:pt x="32" y="214"/>
                      <a:pt x="23" y="215"/>
                    </a:cubicBezTo>
                    <a:lnTo>
                      <a:pt x="22" y="216"/>
                    </a:lnTo>
                    <a:lnTo>
                      <a:pt x="21" y="214"/>
                    </a:lnTo>
                    <a:cubicBezTo>
                      <a:pt x="15" y="200"/>
                      <a:pt x="8" y="185"/>
                      <a:pt x="2" y="172"/>
                    </a:cubicBezTo>
                    <a:lnTo>
                      <a:pt x="2" y="170"/>
                    </a:lnTo>
                    <a:lnTo>
                      <a:pt x="3" y="169"/>
                    </a:lnTo>
                    <a:cubicBezTo>
                      <a:pt x="11" y="163"/>
                      <a:pt x="18" y="158"/>
                      <a:pt x="25" y="152"/>
                    </a:cubicBezTo>
                    <a:lnTo>
                      <a:pt x="31" y="148"/>
                    </a:lnTo>
                    <a:lnTo>
                      <a:pt x="28" y="155"/>
                    </a:lnTo>
                    <a:lnTo>
                      <a:pt x="28" y="156"/>
                    </a:lnTo>
                    <a:lnTo>
                      <a:pt x="25" y="162"/>
                    </a:lnTo>
                    <a:lnTo>
                      <a:pt x="24" y="155"/>
                    </a:lnTo>
                    <a:cubicBezTo>
                      <a:pt x="22" y="145"/>
                      <a:pt x="22" y="134"/>
                      <a:pt x="23" y="125"/>
                    </a:cubicBezTo>
                    <a:lnTo>
                      <a:pt x="24" y="118"/>
                    </a:lnTo>
                    <a:lnTo>
                      <a:pt x="27" y="125"/>
                    </a:lnTo>
                    <a:lnTo>
                      <a:pt x="28" y="126"/>
                    </a:lnTo>
                    <a:lnTo>
                      <a:pt x="30" y="132"/>
                    </a:lnTo>
                    <a:lnTo>
                      <a:pt x="25" y="128"/>
                    </a:lnTo>
                    <a:cubicBezTo>
                      <a:pt x="17" y="123"/>
                      <a:pt x="9" y="117"/>
                      <a:pt x="1" y="112"/>
                    </a:cubicBezTo>
                    <a:lnTo>
                      <a:pt x="0" y="112"/>
                    </a:lnTo>
                    <a:lnTo>
                      <a:pt x="1" y="110"/>
                    </a:lnTo>
                    <a:cubicBezTo>
                      <a:pt x="6" y="95"/>
                      <a:pt x="12" y="80"/>
                      <a:pt x="18" y="66"/>
                    </a:cubicBezTo>
                    <a:lnTo>
                      <a:pt x="18" y="65"/>
                    </a:lnTo>
                    <a:lnTo>
                      <a:pt x="20" y="65"/>
                    </a:lnTo>
                    <a:cubicBezTo>
                      <a:pt x="29" y="66"/>
                      <a:pt x="39" y="68"/>
                      <a:pt x="48" y="69"/>
                    </a:cubicBezTo>
                    <a:lnTo>
                      <a:pt x="54" y="70"/>
                    </a:lnTo>
                    <a:lnTo>
                      <a:pt x="48" y="73"/>
                    </a:lnTo>
                    <a:lnTo>
                      <a:pt x="47" y="73"/>
                    </a:lnTo>
                    <a:lnTo>
                      <a:pt x="41" y="76"/>
                    </a:lnTo>
                    <a:lnTo>
                      <a:pt x="44" y="70"/>
                    </a:lnTo>
                    <a:cubicBezTo>
                      <a:pt x="51" y="62"/>
                      <a:pt x="58" y="54"/>
                      <a:pt x="65" y="48"/>
                    </a:cubicBezTo>
                    <a:lnTo>
                      <a:pt x="70" y="44"/>
                    </a:lnTo>
                    <a:lnTo>
                      <a:pt x="68" y="50"/>
                    </a:lnTo>
                    <a:lnTo>
                      <a:pt x="68" y="52"/>
                    </a:lnTo>
                    <a:lnTo>
                      <a:pt x="65" y="58"/>
                    </a:lnTo>
                    <a:lnTo>
                      <a:pt x="64" y="51"/>
                    </a:lnTo>
                    <a:cubicBezTo>
                      <a:pt x="62" y="42"/>
                      <a:pt x="60" y="32"/>
                      <a:pt x="59" y="24"/>
                    </a:cubicBezTo>
                    <a:lnTo>
                      <a:pt x="58" y="22"/>
                    </a:lnTo>
                    <a:lnTo>
                      <a:pt x="60" y="22"/>
                    </a:lnTo>
                    <a:cubicBezTo>
                      <a:pt x="75" y="15"/>
                      <a:pt x="90" y="8"/>
                      <a:pt x="103" y="2"/>
                    </a:cubicBezTo>
                    <a:lnTo>
                      <a:pt x="104" y="2"/>
                    </a:lnTo>
                    <a:lnTo>
                      <a:pt x="105" y="3"/>
                    </a:lnTo>
                    <a:cubicBezTo>
                      <a:pt x="111" y="11"/>
                      <a:pt x="117" y="19"/>
                      <a:pt x="122" y="26"/>
                    </a:cubicBezTo>
                    <a:lnTo>
                      <a:pt x="126" y="31"/>
                    </a:lnTo>
                    <a:lnTo>
                      <a:pt x="120" y="28"/>
                    </a:lnTo>
                    <a:lnTo>
                      <a:pt x="119" y="28"/>
                    </a:lnTo>
                    <a:lnTo>
                      <a:pt x="119" y="28"/>
                    </a:lnTo>
                    <a:lnTo>
                      <a:pt x="118" y="28"/>
                    </a:lnTo>
                    <a:lnTo>
                      <a:pt x="118" y="28"/>
                    </a:lnTo>
                    <a:lnTo>
                      <a:pt x="118" y="27"/>
                    </a:lnTo>
                    <a:lnTo>
                      <a:pt x="119" y="24"/>
                    </a:lnTo>
                    <a:cubicBezTo>
                      <a:pt x="120" y="24"/>
                      <a:pt x="120" y="24"/>
                      <a:pt x="120" y="25"/>
                    </a:cubicBezTo>
                    <a:lnTo>
                      <a:pt x="120" y="25"/>
                    </a:lnTo>
                    <a:lnTo>
                      <a:pt x="120" y="25"/>
                    </a:lnTo>
                    <a:lnTo>
                      <a:pt x="120" y="25"/>
                    </a:lnTo>
                    <a:cubicBezTo>
                      <a:pt x="120" y="25"/>
                      <a:pt x="120" y="24"/>
                      <a:pt x="120" y="25"/>
                    </a:cubicBezTo>
                    <a:lnTo>
                      <a:pt x="119" y="27"/>
                    </a:lnTo>
                    <a:lnTo>
                      <a:pt x="119" y="27"/>
                    </a:lnTo>
                    <a:lnTo>
                      <a:pt x="119" y="28"/>
                    </a:lnTo>
                    <a:lnTo>
                      <a:pt x="119" y="28"/>
                    </a:lnTo>
                    <a:lnTo>
                      <a:pt x="114" y="26"/>
                    </a:lnTo>
                    <a:lnTo>
                      <a:pt x="119" y="25"/>
                    </a:lnTo>
                    <a:lnTo>
                      <a:pt x="119" y="25"/>
                    </a:lnTo>
                    <a:cubicBezTo>
                      <a:pt x="129" y="23"/>
                      <a:pt x="140" y="23"/>
                      <a:pt x="149" y="24"/>
                    </a:cubicBezTo>
                    <a:lnTo>
                      <a:pt x="155" y="24"/>
                    </a:lnTo>
                    <a:lnTo>
                      <a:pt x="150" y="27"/>
                    </a:lnTo>
                    <a:lnTo>
                      <a:pt x="148" y="28"/>
                    </a:lnTo>
                    <a:lnTo>
                      <a:pt x="143" y="30"/>
                    </a:lnTo>
                    <a:lnTo>
                      <a:pt x="146" y="25"/>
                    </a:lnTo>
                    <a:cubicBezTo>
                      <a:pt x="152" y="17"/>
                      <a:pt x="157" y="9"/>
                      <a:pt x="162" y="2"/>
                    </a:cubicBezTo>
                    <a:lnTo>
                      <a:pt x="163" y="0"/>
                    </a:lnTo>
                    <a:lnTo>
                      <a:pt x="164" y="1"/>
                    </a:lnTo>
                    <a:cubicBezTo>
                      <a:pt x="179" y="7"/>
                      <a:pt x="195" y="13"/>
                      <a:pt x="208" y="18"/>
                    </a:cubicBezTo>
                    <a:lnTo>
                      <a:pt x="209" y="18"/>
                    </a:lnTo>
                    <a:lnTo>
                      <a:pt x="209" y="20"/>
                    </a:lnTo>
                    <a:cubicBezTo>
                      <a:pt x="208" y="30"/>
                      <a:pt x="206" y="39"/>
                      <a:pt x="205" y="48"/>
                    </a:cubicBezTo>
                    <a:lnTo>
                      <a:pt x="204" y="53"/>
                    </a:lnTo>
                    <a:lnTo>
                      <a:pt x="202" y="48"/>
                    </a:lnTo>
                    <a:lnTo>
                      <a:pt x="201" y="47"/>
                    </a:lnTo>
                    <a:lnTo>
                      <a:pt x="199" y="42"/>
                    </a:lnTo>
                    <a:lnTo>
                      <a:pt x="204" y="45"/>
                    </a:lnTo>
                    <a:cubicBezTo>
                      <a:pt x="212" y="51"/>
                      <a:pt x="220" y="59"/>
                      <a:pt x="226" y="66"/>
                    </a:cubicBezTo>
                    <a:lnTo>
                      <a:pt x="229" y="70"/>
                    </a:lnTo>
                    <a:lnTo>
                      <a:pt x="224" y="68"/>
                    </a:lnTo>
                    <a:lnTo>
                      <a:pt x="223" y="68"/>
                    </a:lnTo>
                    <a:lnTo>
                      <a:pt x="218" y="66"/>
                    </a:lnTo>
                    <a:lnTo>
                      <a:pt x="223" y="65"/>
                    </a:lnTo>
                    <a:cubicBezTo>
                      <a:pt x="233" y="63"/>
                      <a:pt x="242" y="61"/>
                      <a:pt x="251" y="60"/>
                    </a:cubicBezTo>
                    <a:lnTo>
                      <a:pt x="252" y="59"/>
                    </a:lnTo>
                    <a:lnTo>
                      <a:pt x="252" y="60"/>
                    </a:lnTo>
                    <a:cubicBezTo>
                      <a:pt x="259" y="75"/>
                      <a:pt x="265" y="90"/>
                      <a:pt x="271" y="103"/>
                    </a:cubicBezTo>
                    <a:lnTo>
                      <a:pt x="272" y="104"/>
                    </a:lnTo>
                    <a:lnTo>
                      <a:pt x="271" y="105"/>
                    </a:lnTo>
                    <a:cubicBezTo>
                      <a:pt x="263" y="111"/>
                      <a:pt x="255" y="117"/>
                      <a:pt x="248" y="122"/>
                    </a:cubicBezTo>
                    <a:lnTo>
                      <a:pt x="244" y="125"/>
                    </a:lnTo>
                    <a:lnTo>
                      <a:pt x="246" y="120"/>
                    </a:lnTo>
                    <a:lnTo>
                      <a:pt x="246" y="119"/>
                    </a:lnTo>
                    <a:lnTo>
                      <a:pt x="248" y="115"/>
                    </a:lnTo>
                    <a:lnTo>
                      <a:pt x="249" y="120"/>
                    </a:lnTo>
                    <a:cubicBezTo>
                      <a:pt x="251" y="130"/>
                      <a:pt x="251" y="141"/>
                      <a:pt x="250" y="150"/>
                    </a:cubicBezTo>
                    <a:lnTo>
                      <a:pt x="249" y="154"/>
                    </a:lnTo>
                    <a:lnTo>
                      <a:pt x="247" y="150"/>
                    </a:lnTo>
                    <a:lnTo>
                      <a:pt x="247" y="149"/>
                    </a:lnTo>
                    <a:lnTo>
                      <a:pt x="245" y="145"/>
                    </a:lnTo>
                    <a:lnTo>
                      <a:pt x="248" y="147"/>
                    </a:lnTo>
                    <a:cubicBezTo>
                      <a:pt x="257" y="153"/>
                      <a:pt x="265" y="158"/>
                      <a:pt x="272" y="163"/>
                    </a:cubicBezTo>
                    <a:lnTo>
                      <a:pt x="273" y="164"/>
                    </a:lnTo>
                    <a:lnTo>
                      <a:pt x="272" y="165"/>
                    </a:lnTo>
                    <a:cubicBezTo>
                      <a:pt x="266" y="180"/>
                      <a:pt x="260" y="194"/>
                      <a:pt x="255" y="208"/>
                    </a:cubicBezTo>
                    <a:lnTo>
                      <a:pt x="255" y="209"/>
                    </a:lnTo>
                    <a:lnTo>
                      <a:pt x="254" y="209"/>
                    </a:lnTo>
                    <a:cubicBezTo>
                      <a:pt x="244" y="207"/>
                      <a:pt x="235" y="206"/>
                      <a:pt x="226" y="204"/>
                    </a:cubicBezTo>
                    <a:lnTo>
                      <a:pt x="223" y="204"/>
                    </a:lnTo>
                    <a:lnTo>
                      <a:pt x="226" y="203"/>
                    </a:lnTo>
                    <a:lnTo>
                      <a:pt x="227" y="202"/>
                    </a:lnTo>
                    <a:lnTo>
                      <a:pt x="230" y="201"/>
                    </a:lnTo>
                    <a:lnTo>
                      <a:pt x="228" y="204"/>
                    </a:lnTo>
                    <a:cubicBezTo>
                      <a:pt x="222" y="212"/>
                      <a:pt x="215" y="219"/>
                      <a:pt x="207" y="225"/>
                    </a:cubicBezTo>
                    <a:lnTo>
                      <a:pt x="205" y="227"/>
                    </a:lnTo>
                    <a:lnTo>
                      <a:pt x="206" y="224"/>
                    </a:lnTo>
                    <a:lnTo>
                      <a:pt x="206" y="224"/>
                    </a:lnTo>
                    <a:lnTo>
                      <a:pt x="207" y="221"/>
                    </a:lnTo>
                    <a:lnTo>
                      <a:pt x="208" y="224"/>
                    </a:lnTo>
                    <a:cubicBezTo>
                      <a:pt x="210" y="234"/>
                      <a:pt x="211" y="243"/>
                      <a:pt x="213" y="251"/>
                    </a:cubicBezTo>
                    <a:lnTo>
                      <a:pt x="213" y="252"/>
                    </a:lnTo>
                    <a:lnTo>
                      <a:pt x="213" y="252"/>
                    </a:lnTo>
                    <a:cubicBezTo>
                      <a:pt x="195" y="259"/>
                      <a:pt x="181" y="265"/>
                      <a:pt x="170" y="270"/>
                    </a:cubicBezTo>
                    <a:lnTo>
                      <a:pt x="170" y="270"/>
                    </a:lnTo>
                    <a:lnTo>
                      <a:pt x="170" y="270"/>
                    </a:lnTo>
                    <a:cubicBezTo>
                      <a:pt x="165" y="263"/>
                      <a:pt x="161" y="257"/>
                      <a:pt x="158" y="253"/>
                    </a:cubicBezTo>
                    <a:cubicBezTo>
                      <a:pt x="157" y="251"/>
                      <a:pt x="156" y="250"/>
                      <a:pt x="155" y="249"/>
                    </a:cubicBezTo>
                    <a:cubicBezTo>
                      <a:pt x="154" y="248"/>
                      <a:pt x="154" y="247"/>
                      <a:pt x="154" y="2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365" name="Google Shape;365;p9"/>
            <p:cNvSpPr/>
            <p:nvPr/>
          </p:nvSpPr>
          <p:spPr>
            <a:xfrm>
              <a:off x="8544623" y="-451649"/>
              <a:ext cx="896675" cy="896675"/>
            </a:xfrm>
            <a:custGeom>
              <a:avLst/>
              <a:gdLst/>
              <a:ahLst/>
              <a:cxnLst/>
              <a:rect l="l" t="t" r="r" b="b"/>
              <a:pathLst>
                <a:path w="493" h="493" extrusionOk="0">
                  <a:moveTo>
                    <a:pt x="92" y="112"/>
                  </a:moveTo>
                  <a:cubicBezTo>
                    <a:pt x="104" y="98"/>
                    <a:pt x="118" y="86"/>
                    <a:pt x="133" y="76"/>
                  </a:cubicBezTo>
                  <a:lnTo>
                    <a:pt x="128" y="26"/>
                  </a:lnTo>
                  <a:lnTo>
                    <a:pt x="206" y="0"/>
                  </a:lnTo>
                  <a:lnTo>
                    <a:pt x="232" y="42"/>
                  </a:lnTo>
                  <a:cubicBezTo>
                    <a:pt x="250" y="41"/>
                    <a:pt x="269" y="42"/>
                    <a:pt x="286" y="46"/>
                  </a:cubicBezTo>
                  <a:lnTo>
                    <a:pt x="318" y="7"/>
                  </a:lnTo>
                  <a:lnTo>
                    <a:pt x="392" y="44"/>
                  </a:lnTo>
                  <a:lnTo>
                    <a:pt x="381" y="92"/>
                  </a:lnTo>
                  <a:cubicBezTo>
                    <a:pt x="395" y="104"/>
                    <a:pt x="406" y="118"/>
                    <a:pt x="416" y="133"/>
                  </a:cubicBezTo>
                  <a:lnTo>
                    <a:pt x="466" y="128"/>
                  </a:lnTo>
                  <a:lnTo>
                    <a:pt x="493" y="206"/>
                  </a:lnTo>
                  <a:lnTo>
                    <a:pt x="450" y="233"/>
                  </a:lnTo>
                  <a:cubicBezTo>
                    <a:pt x="451" y="250"/>
                    <a:pt x="450" y="269"/>
                    <a:pt x="447" y="287"/>
                  </a:cubicBezTo>
                  <a:lnTo>
                    <a:pt x="486" y="318"/>
                  </a:lnTo>
                  <a:lnTo>
                    <a:pt x="449" y="393"/>
                  </a:lnTo>
                  <a:lnTo>
                    <a:pt x="400" y="381"/>
                  </a:lnTo>
                  <a:cubicBezTo>
                    <a:pt x="388" y="395"/>
                    <a:pt x="374" y="407"/>
                    <a:pt x="360" y="416"/>
                  </a:cubicBezTo>
                  <a:lnTo>
                    <a:pt x="365" y="466"/>
                  </a:lnTo>
                  <a:lnTo>
                    <a:pt x="286" y="493"/>
                  </a:lnTo>
                  <a:lnTo>
                    <a:pt x="260" y="450"/>
                  </a:lnTo>
                  <a:cubicBezTo>
                    <a:pt x="242" y="452"/>
                    <a:pt x="224" y="450"/>
                    <a:pt x="206" y="447"/>
                  </a:cubicBezTo>
                  <a:lnTo>
                    <a:pt x="174" y="486"/>
                  </a:lnTo>
                  <a:lnTo>
                    <a:pt x="100" y="449"/>
                  </a:lnTo>
                  <a:lnTo>
                    <a:pt x="112" y="400"/>
                  </a:lnTo>
                  <a:cubicBezTo>
                    <a:pt x="98" y="388"/>
                    <a:pt x="86" y="375"/>
                    <a:pt x="76" y="360"/>
                  </a:cubicBezTo>
                  <a:lnTo>
                    <a:pt x="26" y="365"/>
                  </a:lnTo>
                  <a:lnTo>
                    <a:pt x="0" y="286"/>
                  </a:lnTo>
                  <a:lnTo>
                    <a:pt x="42" y="260"/>
                  </a:lnTo>
                  <a:cubicBezTo>
                    <a:pt x="41" y="242"/>
                    <a:pt x="42" y="224"/>
                    <a:pt x="46" y="206"/>
                  </a:cubicBezTo>
                  <a:lnTo>
                    <a:pt x="7" y="174"/>
                  </a:lnTo>
                  <a:lnTo>
                    <a:pt x="43" y="100"/>
                  </a:lnTo>
                  <a:lnTo>
                    <a:pt x="92" y="112"/>
                  </a:lnTo>
                  <a:moveTo>
                    <a:pt x="168" y="204"/>
                  </a:moveTo>
                  <a:cubicBezTo>
                    <a:pt x="146" y="248"/>
                    <a:pt x="164" y="301"/>
                    <a:pt x="209" y="323"/>
                  </a:cubicBezTo>
                  <a:cubicBezTo>
                    <a:pt x="253" y="344"/>
                    <a:pt x="306" y="326"/>
                    <a:pt x="328" y="282"/>
                  </a:cubicBezTo>
                  <a:cubicBezTo>
                    <a:pt x="349" y="238"/>
                    <a:pt x="331" y="185"/>
                    <a:pt x="287" y="163"/>
                  </a:cubicBezTo>
                  <a:cubicBezTo>
                    <a:pt x="243" y="141"/>
                    <a:pt x="190" y="159"/>
                    <a:pt x="168" y="20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66" name="Google Shape;366;p9"/>
            <p:cNvSpPr/>
            <p:nvPr/>
          </p:nvSpPr>
          <p:spPr>
            <a:xfrm>
              <a:off x="7816037" y="4709575"/>
              <a:ext cx="807169" cy="807166"/>
            </a:xfrm>
            <a:custGeom>
              <a:avLst/>
              <a:gdLst/>
              <a:ahLst/>
              <a:cxnLst/>
              <a:rect l="l" t="t" r="r" b="b"/>
              <a:pathLst>
                <a:path w="443" h="443" extrusionOk="0">
                  <a:moveTo>
                    <a:pt x="251" y="404"/>
                  </a:moveTo>
                  <a:cubicBezTo>
                    <a:pt x="234" y="406"/>
                    <a:pt x="218" y="407"/>
                    <a:pt x="202" y="405"/>
                  </a:cubicBezTo>
                  <a:lnTo>
                    <a:pt x="177" y="443"/>
                  </a:lnTo>
                  <a:lnTo>
                    <a:pt x="107" y="416"/>
                  </a:lnTo>
                  <a:lnTo>
                    <a:pt x="113" y="371"/>
                  </a:lnTo>
                  <a:cubicBezTo>
                    <a:pt x="100" y="361"/>
                    <a:pt x="88" y="350"/>
                    <a:pt x="78" y="337"/>
                  </a:cubicBezTo>
                  <a:lnTo>
                    <a:pt x="33" y="346"/>
                  </a:lnTo>
                  <a:lnTo>
                    <a:pt x="3" y="277"/>
                  </a:lnTo>
                  <a:lnTo>
                    <a:pt x="39" y="250"/>
                  </a:lnTo>
                  <a:cubicBezTo>
                    <a:pt x="37" y="234"/>
                    <a:pt x="36" y="218"/>
                    <a:pt x="38" y="201"/>
                  </a:cubicBezTo>
                  <a:lnTo>
                    <a:pt x="0" y="176"/>
                  </a:lnTo>
                  <a:lnTo>
                    <a:pt x="27" y="106"/>
                  </a:lnTo>
                  <a:lnTo>
                    <a:pt x="72" y="113"/>
                  </a:lnTo>
                  <a:cubicBezTo>
                    <a:pt x="82" y="100"/>
                    <a:pt x="93" y="88"/>
                    <a:pt x="106" y="77"/>
                  </a:cubicBezTo>
                  <a:lnTo>
                    <a:pt x="97" y="33"/>
                  </a:lnTo>
                  <a:lnTo>
                    <a:pt x="166" y="3"/>
                  </a:lnTo>
                  <a:lnTo>
                    <a:pt x="193" y="39"/>
                  </a:lnTo>
                  <a:cubicBezTo>
                    <a:pt x="209" y="36"/>
                    <a:pt x="226" y="36"/>
                    <a:pt x="242" y="38"/>
                  </a:cubicBezTo>
                  <a:lnTo>
                    <a:pt x="267" y="0"/>
                  </a:lnTo>
                  <a:lnTo>
                    <a:pt x="337" y="27"/>
                  </a:lnTo>
                  <a:lnTo>
                    <a:pt x="330" y="72"/>
                  </a:lnTo>
                  <a:cubicBezTo>
                    <a:pt x="343" y="81"/>
                    <a:pt x="355" y="93"/>
                    <a:pt x="366" y="106"/>
                  </a:cubicBezTo>
                  <a:lnTo>
                    <a:pt x="410" y="97"/>
                  </a:lnTo>
                  <a:lnTo>
                    <a:pt x="441" y="165"/>
                  </a:lnTo>
                  <a:lnTo>
                    <a:pt x="404" y="192"/>
                  </a:lnTo>
                  <a:cubicBezTo>
                    <a:pt x="407" y="209"/>
                    <a:pt x="407" y="225"/>
                    <a:pt x="405" y="241"/>
                  </a:cubicBezTo>
                  <a:lnTo>
                    <a:pt x="443" y="267"/>
                  </a:lnTo>
                  <a:lnTo>
                    <a:pt x="416" y="337"/>
                  </a:lnTo>
                  <a:lnTo>
                    <a:pt x="371" y="330"/>
                  </a:lnTo>
                  <a:cubicBezTo>
                    <a:pt x="362" y="343"/>
                    <a:pt x="350" y="355"/>
                    <a:pt x="337" y="365"/>
                  </a:cubicBezTo>
                  <a:lnTo>
                    <a:pt x="346" y="410"/>
                  </a:lnTo>
                  <a:lnTo>
                    <a:pt x="278" y="440"/>
                  </a:lnTo>
                  <a:lnTo>
                    <a:pt x="251" y="404"/>
                  </a:lnTo>
                  <a:moveTo>
                    <a:pt x="251" y="296"/>
                  </a:moveTo>
                  <a:cubicBezTo>
                    <a:pt x="292" y="278"/>
                    <a:pt x="310" y="231"/>
                    <a:pt x="292" y="190"/>
                  </a:cubicBezTo>
                  <a:cubicBezTo>
                    <a:pt x="274" y="149"/>
                    <a:pt x="227" y="131"/>
                    <a:pt x="186" y="149"/>
                  </a:cubicBezTo>
                  <a:cubicBezTo>
                    <a:pt x="145" y="167"/>
                    <a:pt x="127" y="215"/>
                    <a:pt x="145" y="255"/>
                  </a:cubicBezTo>
                  <a:cubicBezTo>
                    <a:pt x="163" y="296"/>
                    <a:pt x="210" y="314"/>
                    <a:pt x="251" y="29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67"/>
        <p:cNvGrpSpPr/>
        <p:nvPr/>
      </p:nvGrpSpPr>
      <p:grpSpPr>
        <a:xfrm>
          <a:off x="0" y="0"/>
          <a:ext cx="0" cy="0"/>
          <a:chOff x="0" y="0"/>
          <a:chExt cx="0" cy="0"/>
        </a:xfrm>
      </p:grpSpPr>
      <p:sp>
        <p:nvSpPr>
          <p:cNvPr id="368" name="Google Shape;368;p10"/>
          <p:cNvSpPr txBox="1">
            <a:spLocks noGrp="1"/>
          </p:cNvSpPr>
          <p:nvPr>
            <p:ph type="title"/>
          </p:nvPr>
        </p:nvSpPr>
        <p:spPr>
          <a:xfrm>
            <a:off x="720000" y="4014450"/>
            <a:ext cx="7704000" cy="5727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1pPr>
            <a:lvl2pPr lvl="1"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2pPr>
            <a:lvl3pPr lvl="2"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3pPr>
            <a:lvl4pPr lvl="3"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4pPr>
            <a:lvl5pPr lvl="4"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5pPr>
            <a:lvl6pPr lvl="5"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6pPr>
            <a:lvl7pPr lvl="6"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7pPr>
            <a:lvl8pPr lvl="7"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8pPr>
            <a:lvl9pPr lvl="8" algn="ctr" rtl="0">
              <a:spcBef>
                <a:spcPts val="0"/>
              </a:spcBef>
              <a:spcAft>
                <a:spcPts val="0"/>
              </a:spcAft>
              <a:buClr>
                <a:schemeClr val="dk1"/>
              </a:buClr>
              <a:buSzPts val="3000"/>
              <a:buFont typeface="Roboto Medium"/>
              <a:buNone/>
              <a:defRPr sz="3000">
                <a:solidFill>
                  <a:schemeClr val="dk1"/>
                </a:solidFill>
                <a:latin typeface="Roboto Medium"/>
                <a:ea typeface="Roboto Medium"/>
                <a:cs typeface="Roboto Medium"/>
                <a:sym typeface="Roboto Medium"/>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1pPr>
            <a:lvl2pPr marL="914400" lvl="1"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marL="1371600" lvl="2"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marL="1828800" lvl="3"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marL="2286000" lvl="4"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marL="2743200" lvl="5"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marL="3200400" lvl="6"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marL="3657600" lvl="7"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marL="4114800" lvl="8" indent="-30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23"/>
          <p:cNvSpPr txBox="1">
            <a:spLocks noGrp="1"/>
          </p:cNvSpPr>
          <p:nvPr>
            <p:ph type="ctrTitle"/>
          </p:nvPr>
        </p:nvSpPr>
        <p:spPr>
          <a:xfrm>
            <a:off x="3192725" y="1543600"/>
            <a:ext cx="5238000" cy="15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SMS</a:t>
            </a:r>
            <a:endParaRPr b="0">
              <a:latin typeface="Roboto Medium"/>
              <a:ea typeface="Roboto Medium"/>
              <a:cs typeface="Roboto Medium"/>
              <a:sym typeface="Roboto Medium"/>
            </a:endParaRPr>
          </a:p>
          <a:p>
            <a:pPr marL="0" lvl="0" indent="0" algn="ctr" rtl="0">
              <a:spcBef>
                <a:spcPts val="0"/>
              </a:spcBef>
              <a:spcAft>
                <a:spcPts val="0"/>
              </a:spcAft>
              <a:buNone/>
            </a:pPr>
            <a:r>
              <a:rPr lang="en"/>
              <a:t>Trasnslation</a:t>
            </a:r>
            <a:endParaRPr b="0">
              <a:solidFill>
                <a:schemeClr val="dk2"/>
              </a:solidFill>
              <a:latin typeface="Roboto Medium"/>
              <a:ea typeface="Roboto Medium"/>
              <a:cs typeface="Roboto Medium"/>
              <a:sym typeface="Roboto Medium"/>
            </a:endParaRPr>
          </a:p>
        </p:txBody>
      </p:sp>
      <p:sp>
        <p:nvSpPr>
          <p:cNvPr id="819" name="Google Shape;819;p23"/>
          <p:cNvSpPr txBox="1">
            <a:spLocks noGrp="1"/>
          </p:cNvSpPr>
          <p:nvPr>
            <p:ph type="subTitle" idx="1"/>
          </p:nvPr>
        </p:nvSpPr>
        <p:spPr>
          <a:xfrm>
            <a:off x="3192725" y="3181575"/>
            <a:ext cx="52380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SMS Messages in your language</a:t>
            </a:r>
            <a:endParaRPr dirty="0"/>
          </a:p>
        </p:txBody>
      </p:sp>
      <p:grpSp>
        <p:nvGrpSpPr>
          <p:cNvPr id="820" name="Google Shape;820;p23"/>
          <p:cNvGrpSpPr/>
          <p:nvPr/>
        </p:nvGrpSpPr>
        <p:grpSpPr>
          <a:xfrm>
            <a:off x="488808" y="370717"/>
            <a:ext cx="3232319" cy="5109021"/>
            <a:chOff x="488808" y="370717"/>
            <a:chExt cx="3232319" cy="5109021"/>
          </a:xfrm>
        </p:grpSpPr>
        <p:sp>
          <p:nvSpPr>
            <p:cNvPr id="821" name="Google Shape;821;p23"/>
            <p:cNvSpPr/>
            <p:nvPr/>
          </p:nvSpPr>
          <p:spPr>
            <a:xfrm>
              <a:off x="1047185" y="771567"/>
              <a:ext cx="1656246" cy="3496504"/>
            </a:xfrm>
            <a:custGeom>
              <a:avLst/>
              <a:gdLst/>
              <a:ahLst/>
              <a:cxnLst/>
              <a:rect l="l" t="t" r="r" b="b"/>
              <a:pathLst>
                <a:path w="909" h="1919" extrusionOk="0">
                  <a:moveTo>
                    <a:pt x="746" y="0"/>
                  </a:moveTo>
                  <a:cubicBezTo>
                    <a:pt x="727" y="0"/>
                    <a:pt x="704" y="0"/>
                    <a:pt x="677" y="0"/>
                  </a:cubicBezTo>
                  <a:cubicBezTo>
                    <a:pt x="670" y="0"/>
                    <a:pt x="663" y="0"/>
                    <a:pt x="656" y="2"/>
                  </a:cubicBezTo>
                  <a:cubicBezTo>
                    <a:pt x="649" y="5"/>
                    <a:pt x="643" y="10"/>
                    <a:pt x="639" y="17"/>
                  </a:cubicBezTo>
                  <a:cubicBezTo>
                    <a:pt x="638" y="20"/>
                    <a:pt x="636" y="24"/>
                    <a:pt x="636" y="28"/>
                  </a:cubicBezTo>
                  <a:cubicBezTo>
                    <a:pt x="635" y="32"/>
                    <a:pt x="635" y="36"/>
                    <a:pt x="635" y="40"/>
                  </a:cubicBezTo>
                  <a:cubicBezTo>
                    <a:pt x="635" y="45"/>
                    <a:pt x="635" y="49"/>
                    <a:pt x="635" y="53"/>
                  </a:cubicBezTo>
                  <a:cubicBezTo>
                    <a:pt x="635" y="57"/>
                    <a:pt x="635" y="62"/>
                    <a:pt x="634" y="66"/>
                  </a:cubicBezTo>
                  <a:cubicBezTo>
                    <a:pt x="632" y="75"/>
                    <a:pt x="627" y="84"/>
                    <a:pt x="619" y="89"/>
                  </a:cubicBezTo>
                  <a:cubicBezTo>
                    <a:pt x="615" y="91"/>
                    <a:pt x="610" y="93"/>
                    <a:pt x="605" y="93"/>
                  </a:cubicBezTo>
                  <a:cubicBezTo>
                    <a:pt x="600" y="94"/>
                    <a:pt x="596" y="93"/>
                    <a:pt x="591" y="94"/>
                  </a:cubicBezTo>
                  <a:cubicBezTo>
                    <a:pt x="571" y="94"/>
                    <a:pt x="550" y="94"/>
                    <a:pt x="529" y="94"/>
                  </a:cubicBezTo>
                  <a:cubicBezTo>
                    <a:pt x="485" y="94"/>
                    <a:pt x="439" y="94"/>
                    <a:pt x="388" y="94"/>
                  </a:cubicBezTo>
                  <a:cubicBezTo>
                    <a:pt x="375" y="94"/>
                    <a:pt x="363" y="94"/>
                    <a:pt x="350" y="94"/>
                  </a:cubicBezTo>
                  <a:cubicBezTo>
                    <a:pt x="346" y="94"/>
                    <a:pt x="343" y="94"/>
                    <a:pt x="340" y="94"/>
                  </a:cubicBezTo>
                  <a:cubicBezTo>
                    <a:pt x="337" y="94"/>
                    <a:pt x="333" y="93"/>
                    <a:pt x="330" y="93"/>
                  </a:cubicBezTo>
                  <a:cubicBezTo>
                    <a:pt x="323" y="91"/>
                    <a:pt x="317" y="87"/>
                    <a:pt x="313" y="82"/>
                  </a:cubicBezTo>
                  <a:cubicBezTo>
                    <a:pt x="308" y="77"/>
                    <a:pt x="305" y="70"/>
                    <a:pt x="304" y="63"/>
                  </a:cubicBezTo>
                  <a:cubicBezTo>
                    <a:pt x="304" y="60"/>
                    <a:pt x="304" y="56"/>
                    <a:pt x="304" y="53"/>
                  </a:cubicBezTo>
                  <a:lnTo>
                    <a:pt x="304" y="42"/>
                  </a:lnTo>
                  <a:cubicBezTo>
                    <a:pt x="304" y="35"/>
                    <a:pt x="304" y="28"/>
                    <a:pt x="302" y="22"/>
                  </a:cubicBezTo>
                  <a:cubicBezTo>
                    <a:pt x="299" y="16"/>
                    <a:pt x="295" y="10"/>
                    <a:pt x="289" y="6"/>
                  </a:cubicBezTo>
                  <a:cubicBezTo>
                    <a:pt x="284" y="2"/>
                    <a:pt x="277" y="0"/>
                    <a:pt x="269" y="0"/>
                  </a:cubicBezTo>
                  <a:lnTo>
                    <a:pt x="248" y="0"/>
                  </a:lnTo>
                  <a:cubicBezTo>
                    <a:pt x="233" y="0"/>
                    <a:pt x="218" y="0"/>
                    <a:pt x="203" y="0"/>
                  </a:cubicBezTo>
                  <a:cubicBezTo>
                    <a:pt x="173" y="0"/>
                    <a:pt x="142" y="0"/>
                    <a:pt x="110" y="0"/>
                  </a:cubicBezTo>
                  <a:cubicBezTo>
                    <a:pt x="94" y="0"/>
                    <a:pt x="78" y="3"/>
                    <a:pt x="64" y="9"/>
                  </a:cubicBezTo>
                  <a:cubicBezTo>
                    <a:pt x="49" y="16"/>
                    <a:pt x="35" y="26"/>
                    <a:pt x="25" y="38"/>
                  </a:cubicBezTo>
                  <a:cubicBezTo>
                    <a:pt x="14" y="51"/>
                    <a:pt x="7" y="66"/>
                    <a:pt x="3" y="82"/>
                  </a:cubicBezTo>
                  <a:cubicBezTo>
                    <a:pt x="2" y="86"/>
                    <a:pt x="2" y="91"/>
                    <a:pt x="1" y="95"/>
                  </a:cubicBezTo>
                  <a:cubicBezTo>
                    <a:pt x="1" y="98"/>
                    <a:pt x="0" y="102"/>
                    <a:pt x="0" y="105"/>
                  </a:cubicBezTo>
                  <a:lnTo>
                    <a:pt x="0" y="798"/>
                  </a:lnTo>
                  <a:cubicBezTo>
                    <a:pt x="0" y="807"/>
                    <a:pt x="0" y="816"/>
                    <a:pt x="0" y="825"/>
                  </a:cubicBezTo>
                  <a:cubicBezTo>
                    <a:pt x="0" y="853"/>
                    <a:pt x="0" y="882"/>
                    <a:pt x="0" y="910"/>
                  </a:cubicBezTo>
                  <a:lnTo>
                    <a:pt x="0" y="1810"/>
                  </a:lnTo>
                  <a:cubicBezTo>
                    <a:pt x="0" y="1821"/>
                    <a:pt x="1" y="1833"/>
                    <a:pt x="5" y="1844"/>
                  </a:cubicBezTo>
                  <a:cubicBezTo>
                    <a:pt x="11" y="1866"/>
                    <a:pt x="26" y="1887"/>
                    <a:pt x="46" y="1900"/>
                  </a:cubicBezTo>
                  <a:cubicBezTo>
                    <a:pt x="65" y="1914"/>
                    <a:pt x="89" y="1920"/>
                    <a:pt x="113" y="1919"/>
                  </a:cubicBezTo>
                  <a:cubicBezTo>
                    <a:pt x="137" y="1919"/>
                    <a:pt x="161" y="1919"/>
                    <a:pt x="185" y="1919"/>
                  </a:cubicBezTo>
                  <a:cubicBezTo>
                    <a:pt x="233" y="1919"/>
                    <a:pt x="281" y="1919"/>
                    <a:pt x="328" y="1919"/>
                  </a:cubicBezTo>
                  <a:cubicBezTo>
                    <a:pt x="422" y="1919"/>
                    <a:pt x="515" y="1919"/>
                    <a:pt x="606" y="1919"/>
                  </a:cubicBezTo>
                  <a:cubicBezTo>
                    <a:pt x="652" y="1919"/>
                    <a:pt x="697" y="1919"/>
                    <a:pt x="742" y="1919"/>
                  </a:cubicBezTo>
                  <a:cubicBezTo>
                    <a:pt x="764" y="1919"/>
                    <a:pt x="787" y="1920"/>
                    <a:pt x="809" y="1919"/>
                  </a:cubicBezTo>
                  <a:cubicBezTo>
                    <a:pt x="831" y="1918"/>
                    <a:pt x="852" y="1909"/>
                    <a:pt x="869" y="1896"/>
                  </a:cubicBezTo>
                  <a:cubicBezTo>
                    <a:pt x="877" y="1889"/>
                    <a:pt x="884" y="1881"/>
                    <a:pt x="890" y="1872"/>
                  </a:cubicBezTo>
                  <a:cubicBezTo>
                    <a:pt x="896" y="1863"/>
                    <a:pt x="900" y="1853"/>
                    <a:pt x="903" y="1843"/>
                  </a:cubicBezTo>
                  <a:cubicBezTo>
                    <a:pt x="907" y="1832"/>
                    <a:pt x="907" y="1822"/>
                    <a:pt x="907" y="1811"/>
                  </a:cubicBezTo>
                  <a:cubicBezTo>
                    <a:pt x="907" y="1800"/>
                    <a:pt x="907" y="1789"/>
                    <a:pt x="907" y="1779"/>
                  </a:cubicBezTo>
                  <a:cubicBezTo>
                    <a:pt x="907" y="1736"/>
                    <a:pt x="907" y="1693"/>
                    <a:pt x="907" y="1651"/>
                  </a:cubicBezTo>
                  <a:cubicBezTo>
                    <a:pt x="908" y="1316"/>
                    <a:pt x="908" y="1014"/>
                    <a:pt x="908" y="760"/>
                  </a:cubicBezTo>
                  <a:cubicBezTo>
                    <a:pt x="908" y="507"/>
                    <a:pt x="908" y="301"/>
                    <a:pt x="909" y="159"/>
                  </a:cubicBezTo>
                  <a:cubicBezTo>
                    <a:pt x="909" y="142"/>
                    <a:pt x="909" y="125"/>
                    <a:pt x="909" y="109"/>
                  </a:cubicBezTo>
                  <a:cubicBezTo>
                    <a:pt x="909" y="93"/>
                    <a:pt x="906" y="79"/>
                    <a:pt x="901" y="66"/>
                  </a:cubicBezTo>
                  <a:cubicBezTo>
                    <a:pt x="896" y="54"/>
                    <a:pt x="889" y="43"/>
                    <a:pt x="881" y="35"/>
                  </a:cubicBezTo>
                  <a:cubicBezTo>
                    <a:pt x="873" y="26"/>
                    <a:pt x="865" y="20"/>
                    <a:pt x="857" y="15"/>
                  </a:cubicBezTo>
                  <a:cubicBezTo>
                    <a:pt x="841" y="5"/>
                    <a:pt x="826" y="2"/>
                    <a:pt x="817" y="1"/>
                  </a:cubicBezTo>
                  <a:cubicBezTo>
                    <a:pt x="812" y="0"/>
                    <a:pt x="809" y="0"/>
                    <a:pt x="806" y="0"/>
                  </a:cubicBezTo>
                  <a:cubicBezTo>
                    <a:pt x="804" y="0"/>
                    <a:pt x="803" y="0"/>
                    <a:pt x="803" y="0"/>
                  </a:cubicBezTo>
                  <a:cubicBezTo>
                    <a:pt x="803" y="0"/>
                    <a:pt x="798" y="0"/>
                    <a:pt x="788" y="0"/>
                  </a:cubicBezTo>
                  <a:cubicBezTo>
                    <a:pt x="779" y="0"/>
                    <a:pt x="764" y="0"/>
                    <a:pt x="746"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2" name="Google Shape;822;p23"/>
            <p:cNvSpPr/>
            <p:nvPr/>
          </p:nvSpPr>
          <p:spPr>
            <a:xfrm>
              <a:off x="1046626" y="769745"/>
              <a:ext cx="1658068" cy="3498326"/>
            </a:xfrm>
            <a:custGeom>
              <a:avLst/>
              <a:gdLst/>
              <a:ahLst/>
              <a:cxnLst/>
              <a:rect l="l" t="t" r="r" b="b"/>
              <a:pathLst>
                <a:path w="910" h="1920" extrusionOk="0">
                  <a:moveTo>
                    <a:pt x="803" y="1"/>
                  </a:moveTo>
                  <a:cubicBezTo>
                    <a:pt x="803" y="1"/>
                    <a:pt x="804" y="1"/>
                    <a:pt x="807" y="2"/>
                  </a:cubicBezTo>
                  <a:cubicBezTo>
                    <a:pt x="809" y="2"/>
                    <a:pt x="813" y="2"/>
                    <a:pt x="817" y="2"/>
                  </a:cubicBezTo>
                  <a:cubicBezTo>
                    <a:pt x="827" y="3"/>
                    <a:pt x="841" y="7"/>
                    <a:pt x="857" y="16"/>
                  </a:cubicBezTo>
                  <a:cubicBezTo>
                    <a:pt x="865" y="21"/>
                    <a:pt x="873" y="27"/>
                    <a:pt x="881" y="36"/>
                  </a:cubicBezTo>
                  <a:cubicBezTo>
                    <a:pt x="888" y="44"/>
                    <a:pt x="897" y="55"/>
                    <a:pt x="902" y="68"/>
                  </a:cubicBezTo>
                  <a:cubicBezTo>
                    <a:pt x="907" y="80"/>
                    <a:pt x="910" y="95"/>
                    <a:pt x="910" y="111"/>
                  </a:cubicBezTo>
                  <a:cubicBezTo>
                    <a:pt x="910" y="126"/>
                    <a:pt x="910" y="143"/>
                    <a:pt x="910" y="161"/>
                  </a:cubicBezTo>
                  <a:cubicBezTo>
                    <a:pt x="910" y="302"/>
                    <a:pt x="910" y="507"/>
                    <a:pt x="910" y="761"/>
                  </a:cubicBezTo>
                  <a:cubicBezTo>
                    <a:pt x="910" y="1014"/>
                    <a:pt x="910" y="1315"/>
                    <a:pt x="910" y="1650"/>
                  </a:cubicBezTo>
                  <a:cubicBezTo>
                    <a:pt x="910" y="1692"/>
                    <a:pt x="910" y="1734"/>
                    <a:pt x="910" y="1777"/>
                  </a:cubicBezTo>
                  <a:lnTo>
                    <a:pt x="910" y="1809"/>
                  </a:lnTo>
                  <a:cubicBezTo>
                    <a:pt x="910" y="1820"/>
                    <a:pt x="909" y="1831"/>
                    <a:pt x="906" y="1842"/>
                  </a:cubicBezTo>
                  <a:cubicBezTo>
                    <a:pt x="903" y="1852"/>
                    <a:pt x="899" y="1862"/>
                    <a:pt x="893" y="1872"/>
                  </a:cubicBezTo>
                  <a:cubicBezTo>
                    <a:pt x="886" y="1881"/>
                    <a:pt x="879" y="1889"/>
                    <a:pt x="870" y="1896"/>
                  </a:cubicBezTo>
                  <a:cubicBezTo>
                    <a:pt x="853" y="1910"/>
                    <a:pt x="831" y="1919"/>
                    <a:pt x="809" y="1920"/>
                  </a:cubicBezTo>
                  <a:cubicBezTo>
                    <a:pt x="787" y="1921"/>
                    <a:pt x="765" y="1920"/>
                    <a:pt x="742" y="1920"/>
                  </a:cubicBezTo>
                  <a:cubicBezTo>
                    <a:pt x="698" y="1920"/>
                    <a:pt x="652" y="1920"/>
                    <a:pt x="607" y="1920"/>
                  </a:cubicBezTo>
                  <a:cubicBezTo>
                    <a:pt x="516" y="1920"/>
                    <a:pt x="423" y="1920"/>
                    <a:pt x="329" y="1920"/>
                  </a:cubicBezTo>
                  <a:cubicBezTo>
                    <a:pt x="282" y="1920"/>
                    <a:pt x="235" y="1920"/>
                    <a:pt x="187" y="1920"/>
                  </a:cubicBezTo>
                  <a:cubicBezTo>
                    <a:pt x="163" y="1920"/>
                    <a:pt x="139" y="1920"/>
                    <a:pt x="115" y="1920"/>
                  </a:cubicBezTo>
                  <a:cubicBezTo>
                    <a:pt x="91" y="1921"/>
                    <a:pt x="66" y="1915"/>
                    <a:pt x="46" y="1901"/>
                  </a:cubicBezTo>
                  <a:cubicBezTo>
                    <a:pt x="26" y="1887"/>
                    <a:pt x="11" y="1866"/>
                    <a:pt x="4" y="1843"/>
                  </a:cubicBezTo>
                  <a:cubicBezTo>
                    <a:pt x="0" y="1831"/>
                    <a:pt x="0" y="1819"/>
                    <a:pt x="0" y="1807"/>
                  </a:cubicBezTo>
                  <a:cubicBezTo>
                    <a:pt x="0" y="1795"/>
                    <a:pt x="0" y="1783"/>
                    <a:pt x="0" y="1771"/>
                  </a:cubicBezTo>
                  <a:cubicBezTo>
                    <a:pt x="0" y="1723"/>
                    <a:pt x="0" y="1676"/>
                    <a:pt x="0" y="1629"/>
                  </a:cubicBezTo>
                  <a:cubicBezTo>
                    <a:pt x="0" y="1535"/>
                    <a:pt x="0" y="1442"/>
                    <a:pt x="0" y="1351"/>
                  </a:cubicBezTo>
                  <a:cubicBezTo>
                    <a:pt x="0" y="1169"/>
                    <a:pt x="0" y="993"/>
                    <a:pt x="0" y="826"/>
                  </a:cubicBezTo>
                  <a:cubicBezTo>
                    <a:pt x="0" y="658"/>
                    <a:pt x="0" y="499"/>
                    <a:pt x="0" y="350"/>
                  </a:cubicBezTo>
                  <a:cubicBezTo>
                    <a:pt x="0" y="276"/>
                    <a:pt x="0" y="204"/>
                    <a:pt x="0" y="135"/>
                  </a:cubicBezTo>
                  <a:cubicBezTo>
                    <a:pt x="0" y="126"/>
                    <a:pt x="0" y="118"/>
                    <a:pt x="0" y="109"/>
                  </a:cubicBezTo>
                  <a:cubicBezTo>
                    <a:pt x="0" y="105"/>
                    <a:pt x="1" y="100"/>
                    <a:pt x="1" y="96"/>
                  </a:cubicBezTo>
                  <a:cubicBezTo>
                    <a:pt x="2" y="92"/>
                    <a:pt x="2" y="88"/>
                    <a:pt x="3" y="83"/>
                  </a:cubicBezTo>
                  <a:cubicBezTo>
                    <a:pt x="7" y="67"/>
                    <a:pt x="15" y="51"/>
                    <a:pt x="25" y="38"/>
                  </a:cubicBezTo>
                  <a:cubicBezTo>
                    <a:pt x="36" y="26"/>
                    <a:pt x="50" y="16"/>
                    <a:pt x="65" y="9"/>
                  </a:cubicBezTo>
                  <a:cubicBezTo>
                    <a:pt x="80" y="2"/>
                    <a:pt x="96" y="0"/>
                    <a:pt x="112" y="0"/>
                  </a:cubicBezTo>
                  <a:cubicBezTo>
                    <a:pt x="144" y="0"/>
                    <a:pt x="175" y="0"/>
                    <a:pt x="205" y="0"/>
                  </a:cubicBezTo>
                  <a:cubicBezTo>
                    <a:pt x="220" y="0"/>
                    <a:pt x="235" y="0"/>
                    <a:pt x="249" y="0"/>
                  </a:cubicBezTo>
                  <a:cubicBezTo>
                    <a:pt x="257" y="0"/>
                    <a:pt x="264" y="0"/>
                    <a:pt x="271" y="0"/>
                  </a:cubicBezTo>
                  <a:cubicBezTo>
                    <a:pt x="278" y="0"/>
                    <a:pt x="286" y="2"/>
                    <a:pt x="292" y="6"/>
                  </a:cubicBezTo>
                  <a:cubicBezTo>
                    <a:pt x="298" y="10"/>
                    <a:pt x="303" y="16"/>
                    <a:pt x="305" y="23"/>
                  </a:cubicBezTo>
                  <a:cubicBezTo>
                    <a:pt x="308" y="30"/>
                    <a:pt x="307" y="37"/>
                    <a:pt x="307" y="44"/>
                  </a:cubicBezTo>
                  <a:cubicBezTo>
                    <a:pt x="307" y="48"/>
                    <a:pt x="307" y="50"/>
                    <a:pt x="307" y="54"/>
                  </a:cubicBezTo>
                  <a:cubicBezTo>
                    <a:pt x="307" y="57"/>
                    <a:pt x="307" y="61"/>
                    <a:pt x="307" y="65"/>
                  </a:cubicBezTo>
                  <a:cubicBezTo>
                    <a:pt x="308" y="71"/>
                    <a:pt x="311" y="77"/>
                    <a:pt x="315" y="82"/>
                  </a:cubicBezTo>
                  <a:cubicBezTo>
                    <a:pt x="320" y="87"/>
                    <a:pt x="325" y="91"/>
                    <a:pt x="332" y="92"/>
                  </a:cubicBezTo>
                  <a:cubicBezTo>
                    <a:pt x="335" y="93"/>
                    <a:pt x="338" y="93"/>
                    <a:pt x="341" y="93"/>
                  </a:cubicBezTo>
                  <a:cubicBezTo>
                    <a:pt x="345" y="93"/>
                    <a:pt x="348" y="93"/>
                    <a:pt x="351" y="93"/>
                  </a:cubicBezTo>
                  <a:cubicBezTo>
                    <a:pt x="364" y="93"/>
                    <a:pt x="377" y="93"/>
                    <a:pt x="389" y="93"/>
                  </a:cubicBezTo>
                  <a:cubicBezTo>
                    <a:pt x="440" y="93"/>
                    <a:pt x="486" y="94"/>
                    <a:pt x="529" y="94"/>
                  </a:cubicBezTo>
                  <a:cubicBezTo>
                    <a:pt x="551" y="94"/>
                    <a:pt x="572" y="94"/>
                    <a:pt x="591" y="94"/>
                  </a:cubicBezTo>
                  <a:cubicBezTo>
                    <a:pt x="596" y="94"/>
                    <a:pt x="601" y="94"/>
                    <a:pt x="606" y="94"/>
                  </a:cubicBezTo>
                  <a:cubicBezTo>
                    <a:pt x="610" y="93"/>
                    <a:pt x="615" y="91"/>
                    <a:pt x="619" y="89"/>
                  </a:cubicBezTo>
                  <a:cubicBezTo>
                    <a:pt x="627" y="84"/>
                    <a:pt x="632" y="76"/>
                    <a:pt x="634" y="68"/>
                  </a:cubicBezTo>
                  <a:cubicBezTo>
                    <a:pt x="635" y="63"/>
                    <a:pt x="634" y="59"/>
                    <a:pt x="634" y="55"/>
                  </a:cubicBezTo>
                  <a:cubicBezTo>
                    <a:pt x="634" y="50"/>
                    <a:pt x="634" y="46"/>
                    <a:pt x="634" y="42"/>
                  </a:cubicBezTo>
                  <a:cubicBezTo>
                    <a:pt x="634" y="38"/>
                    <a:pt x="634" y="34"/>
                    <a:pt x="635" y="29"/>
                  </a:cubicBezTo>
                  <a:cubicBezTo>
                    <a:pt x="636" y="25"/>
                    <a:pt x="637" y="22"/>
                    <a:pt x="639" y="18"/>
                  </a:cubicBezTo>
                  <a:cubicBezTo>
                    <a:pt x="643" y="11"/>
                    <a:pt x="649" y="6"/>
                    <a:pt x="656" y="3"/>
                  </a:cubicBezTo>
                  <a:cubicBezTo>
                    <a:pt x="663" y="0"/>
                    <a:pt x="670" y="1"/>
                    <a:pt x="677" y="1"/>
                  </a:cubicBezTo>
                  <a:cubicBezTo>
                    <a:pt x="704" y="1"/>
                    <a:pt x="727" y="1"/>
                    <a:pt x="746" y="1"/>
                  </a:cubicBezTo>
                  <a:cubicBezTo>
                    <a:pt x="765" y="1"/>
                    <a:pt x="779" y="1"/>
                    <a:pt x="788" y="1"/>
                  </a:cubicBezTo>
                  <a:cubicBezTo>
                    <a:pt x="798" y="1"/>
                    <a:pt x="803" y="1"/>
                    <a:pt x="803" y="1"/>
                  </a:cubicBezTo>
                  <a:cubicBezTo>
                    <a:pt x="803" y="1"/>
                    <a:pt x="798" y="1"/>
                    <a:pt x="788" y="1"/>
                  </a:cubicBezTo>
                  <a:cubicBezTo>
                    <a:pt x="779" y="1"/>
                    <a:pt x="765" y="2"/>
                    <a:pt x="746" y="2"/>
                  </a:cubicBezTo>
                  <a:cubicBezTo>
                    <a:pt x="727" y="2"/>
                    <a:pt x="704" y="2"/>
                    <a:pt x="677" y="2"/>
                  </a:cubicBezTo>
                  <a:cubicBezTo>
                    <a:pt x="670" y="2"/>
                    <a:pt x="663" y="1"/>
                    <a:pt x="656" y="4"/>
                  </a:cubicBezTo>
                  <a:cubicBezTo>
                    <a:pt x="650" y="7"/>
                    <a:pt x="644" y="12"/>
                    <a:pt x="640" y="19"/>
                  </a:cubicBezTo>
                  <a:cubicBezTo>
                    <a:pt x="638" y="22"/>
                    <a:pt x="637" y="26"/>
                    <a:pt x="636" y="30"/>
                  </a:cubicBezTo>
                  <a:cubicBezTo>
                    <a:pt x="635" y="34"/>
                    <a:pt x="636" y="38"/>
                    <a:pt x="636" y="42"/>
                  </a:cubicBezTo>
                  <a:cubicBezTo>
                    <a:pt x="636" y="46"/>
                    <a:pt x="636" y="50"/>
                    <a:pt x="636" y="55"/>
                  </a:cubicBezTo>
                  <a:cubicBezTo>
                    <a:pt x="636" y="59"/>
                    <a:pt x="636" y="63"/>
                    <a:pt x="635" y="68"/>
                  </a:cubicBezTo>
                  <a:cubicBezTo>
                    <a:pt x="633" y="77"/>
                    <a:pt x="627" y="85"/>
                    <a:pt x="619" y="90"/>
                  </a:cubicBezTo>
                  <a:cubicBezTo>
                    <a:pt x="615" y="93"/>
                    <a:pt x="611" y="94"/>
                    <a:pt x="606" y="95"/>
                  </a:cubicBezTo>
                  <a:cubicBezTo>
                    <a:pt x="601" y="95"/>
                    <a:pt x="596" y="95"/>
                    <a:pt x="591" y="95"/>
                  </a:cubicBezTo>
                  <a:cubicBezTo>
                    <a:pt x="571" y="95"/>
                    <a:pt x="551" y="95"/>
                    <a:pt x="529" y="95"/>
                  </a:cubicBezTo>
                  <a:cubicBezTo>
                    <a:pt x="486" y="95"/>
                    <a:pt x="439" y="95"/>
                    <a:pt x="389" y="95"/>
                  </a:cubicBezTo>
                  <a:cubicBezTo>
                    <a:pt x="377" y="95"/>
                    <a:pt x="364" y="95"/>
                    <a:pt x="351" y="95"/>
                  </a:cubicBezTo>
                  <a:cubicBezTo>
                    <a:pt x="348" y="95"/>
                    <a:pt x="344" y="95"/>
                    <a:pt x="341" y="95"/>
                  </a:cubicBezTo>
                  <a:cubicBezTo>
                    <a:pt x="338" y="95"/>
                    <a:pt x="334" y="95"/>
                    <a:pt x="331" y="94"/>
                  </a:cubicBezTo>
                  <a:cubicBezTo>
                    <a:pt x="324" y="92"/>
                    <a:pt x="318" y="89"/>
                    <a:pt x="314" y="83"/>
                  </a:cubicBezTo>
                  <a:cubicBezTo>
                    <a:pt x="309" y="78"/>
                    <a:pt x="306" y="72"/>
                    <a:pt x="305" y="65"/>
                  </a:cubicBezTo>
                  <a:cubicBezTo>
                    <a:pt x="305" y="61"/>
                    <a:pt x="305" y="58"/>
                    <a:pt x="305" y="54"/>
                  </a:cubicBezTo>
                  <a:cubicBezTo>
                    <a:pt x="305" y="51"/>
                    <a:pt x="305" y="47"/>
                    <a:pt x="305" y="44"/>
                  </a:cubicBezTo>
                  <a:cubicBezTo>
                    <a:pt x="305" y="37"/>
                    <a:pt x="306" y="30"/>
                    <a:pt x="303" y="24"/>
                  </a:cubicBezTo>
                  <a:cubicBezTo>
                    <a:pt x="301" y="17"/>
                    <a:pt x="296" y="11"/>
                    <a:pt x="291" y="7"/>
                  </a:cubicBezTo>
                  <a:cubicBezTo>
                    <a:pt x="285" y="3"/>
                    <a:pt x="278" y="2"/>
                    <a:pt x="271" y="2"/>
                  </a:cubicBezTo>
                  <a:lnTo>
                    <a:pt x="249" y="2"/>
                  </a:lnTo>
                  <a:cubicBezTo>
                    <a:pt x="234" y="2"/>
                    <a:pt x="220" y="2"/>
                    <a:pt x="204" y="2"/>
                  </a:cubicBezTo>
                  <a:cubicBezTo>
                    <a:pt x="174" y="2"/>
                    <a:pt x="144" y="2"/>
                    <a:pt x="112" y="2"/>
                  </a:cubicBezTo>
                  <a:cubicBezTo>
                    <a:pt x="96" y="2"/>
                    <a:pt x="80" y="4"/>
                    <a:pt x="65" y="11"/>
                  </a:cubicBezTo>
                  <a:cubicBezTo>
                    <a:pt x="51" y="17"/>
                    <a:pt x="37" y="27"/>
                    <a:pt x="27" y="40"/>
                  </a:cubicBezTo>
                  <a:cubicBezTo>
                    <a:pt x="16" y="52"/>
                    <a:pt x="9" y="67"/>
                    <a:pt x="5" y="84"/>
                  </a:cubicBezTo>
                  <a:cubicBezTo>
                    <a:pt x="4" y="88"/>
                    <a:pt x="4" y="92"/>
                    <a:pt x="3" y="96"/>
                  </a:cubicBezTo>
                  <a:cubicBezTo>
                    <a:pt x="3" y="100"/>
                    <a:pt x="2" y="105"/>
                    <a:pt x="2" y="109"/>
                  </a:cubicBezTo>
                  <a:cubicBezTo>
                    <a:pt x="2" y="117"/>
                    <a:pt x="2" y="126"/>
                    <a:pt x="2" y="135"/>
                  </a:cubicBezTo>
                  <a:cubicBezTo>
                    <a:pt x="2" y="204"/>
                    <a:pt x="2" y="276"/>
                    <a:pt x="2" y="350"/>
                  </a:cubicBezTo>
                  <a:cubicBezTo>
                    <a:pt x="2" y="499"/>
                    <a:pt x="2" y="657"/>
                    <a:pt x="2" y="825"/>
                  </a:cubicBezTo>
                  <a:cubicBezTo>
                    <a:pt x="2" y="992"/>
                    <a:pt x="2" y="1169"/>
                    <a:pt x="2" y="1351"/>
                  </a:cubicBezTo>
                  <a:cubicBezTo>
                    <a:pt x="2" y="1442"/>
                    <a:pt x="2" y="1535"/>
                    <a:pt x="2" y="1629"/>
                  </a:cubicBezTo>
                  <a:cubicBezTo>
                    <a:pt x="2" y="1676"/>
                    <a:pt x="2" y="1723"/>
                    <a:pt x="2" y="1771"/>
                  </a:cubicBezTo>
                  <a:cubicBezTo>
                    <a:pt x="2" y="1783"/>
                    <a:pt x="2" y="1795"/>
                    <a:pt x="2" y="1807"/>
                  </a:cubicBezTo>
                  <a:cubicBezTo>
                    <a:pt x="2" y="1819"/>
                    <a:pt x="3" y="1830"/>
                    <a:pt x="7" y="1842"/>
                  </a:cubicBezTo>
                  <a:cubicBezTo>
                    <a:pt x="13" y="1864"/>
                    <a:pt x="28" y="1885"/>
                    <a:pt x="48" y="1898"/>
                  </a:cubicBezTo>
                  <a:cubicBezTo>
                    <a:pt x="67" y="1912"/>
                    <a:pt x="91" y="1918"/>
                    <a:pt x="115" y="1917"/>
                  </a:cubicBezTo>
                  <a:cubicBezTo>
                    <a:pt x="139" y="1917"/>
                    <a:pt x="163" y="1917"/>
                    <a:pt x="187" y="1917"/>
                  </a:cubicBezTo>
                  <a:cubicBezTo>
                    <a:pt x="234" y="1917"/>
                    <a:pt x="282" y="1917"/>
                    <a:pt x="329" y="1917"/>
                  </a:cubicBezTo>
                  <a:cubicBezTo>
                    <a:pt x="423" y="1917"/>
                    <a:pt x="516" y="1917"/>
                    <a:pt x="607" y="1917"/>
                  </a:cubicBezTo>
                  <a:cubicBezTo>
                    <a:pt x="652" y="1917"/>
                    <a:pt x="697" y="1917"/>
                    <a:pt x="742" y="1917"/>
                  </a:cubicBezTo>
                  <a:cubicBezTo>
                    <a:pt x="764" y="1917"/>
                    <a:pt x="787" y="1918"/>
                    <a:pt x="809" y="1917"/>
                  </a:cubicBezTo>
                  <a:cubicBezTo>
                    <a:pt x="830" y="1916"/>
                    <a:pt x="852" y="1907"/>
                    <a:pt x="868" y="1894"/>
                  </a:cubicBezTo>
                  <a:cubicBezTo>
                    <a:pt x="877" y="1887"/>
                    <a:pt x="884" y="1879"/>
                    <a:pt x="890" y="1870"/>
                  </a:cubicBezTo>
                  <a:cubicBezTo>
                    <a:pt x="896" y="1861"/>
                    <a:pt x="900" y="1851"/>
                    <a:pt x="903" y="1841"/>
                  </a:cubicBezTo>
                  <a:cubicBezTo>
                    <a:pt x="906" y="1830"/>
                    <a:pt x="907" y="1820"/>
                    <a:pt x="907" y="1809"/>
                  </a:cubicBezTo>
                  <a:cubicBezTo>
                    <a:pt x="907" y="1798"/>
                    <a:pt x="907" y="1788"/>
                    <a:pt x="907" y="1777"/>
                  </a:cubicBezTo>
                  <a:cubicBezTo>
                    <a:pt x="907" y="1734"/>
                    <a:pt x="907" y="1692"/>
                    <a:pt x="907" y="1650"/>
                  </a:cubicBezTo>
                  <a:cubicBezTo>
                    <a:pt x="907" y="1315"/>
                    <a:pt x="907" y="1013"/>
                    <a:pt x="908" y="760"/>
                  </a:cubicBezTo>
                  <a:cubicBezTo>
                    <a:pt x="908" y="507"/>
                    <a:pt x="908" y="302"/>
                    <a:pt x="908" y="161"/>
                  </a:cubicBezTo>
                  <a:cubicBezTo>
                    <a:pt x="908" y="143"/>
                    <a:pt x="908" y="126"/>
                    <a:pt x="908" y="110"/>
                  </a:cubicBezTo>
                  <a:cubicBezTo>
                    <a:pt x="908" y="95"/>
                    <a:pt x="906" y="80"/>
                    <a:pt x="901" y="68"/>
                  </a:cubicBezTo>
                  <a:cubicBezTo>
                    <a:pt x="895" y="55"/>
                    <a:pt x="888" y="44"/>
                    <a:pt x="881" y="36"/>
                  </a:cubicBezTo>
                  <a:cubicBezTo>
                    <a:pt x="873" y="28"/>
                    <a:pt x="865" y="21"/>
                    <a:pt x="857" y="16"/>
                  </a:cubicBezTo>
                  <a:cubicBezTo>
                    <a:pt x="841" y="7"/>
                    <a:pt x="826" y="4"/>
                    <a:pt x="817" y="2"/>
                  </a:cubicBezTo>
                  <a:cubicBezTo>
                    <a:pt x="812" y="2"/>
                    <a:pt x="809" y="2"/>
                    <a:pt x="806" y="1"/>
                  </a:cubicBezTo>
                  <a:cubicBezTo>
                    <a:pt x="804" y="1"/>
                    <a:pt x="803" y="1"/>
                    <a:pt x="8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3" name="Google Shape;823;p23"/>
            <p:cNvSpPr/>
            <p:nvPr/>
          </p:nvSpPr>
          <p:spPr>
            <a:xfrm>
              <a:off x="2387385" y="1084959"/>
              <a:ext cx="142120" cy="3644"/>
            </a:xfrm>
            <a:custGeom>
              <a:avLst/>
              <a:gdLst/>
              <a:ahLst/>
              <a:cxnLst/>
              <a:rect l="l" t="t" r="r" b="b"/>
              <a:pathLst>
                <a:path w="78" h="2" extrusionOk="0">
                  <a:moveTo>
                    <a:pt x="78" y="1"/>
                  </a:moveTo>
                  <a:cubicBezTo>
                    <a:pt x="78" y="1"/>
                    <a:pt x="61" y="2"/>
                    <a:pt x="39" y="2"/>
                  </a:cubicBezTo>
                  <a:cubicBezTo>
                    <a:pt x="18" y="2"/>
                    <a:pt x="0" y="2"/>
                    <a:pt x="0" y="1"/>
                  </a:cubicBezTo>
                  <a:cubicBezTo>
                    <a:pt x="0" y="1"/>
                    <a:pt x="18" y="0"/>
                    <a:pt x="39" y="0"/>
                  </a:cubicBezTo>
                  <a:cubicBezTo>
                    <a:pt x="61" y="0"/>
                    <a:pt x="78" y="0"/>
                    <a:pt x="78"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4" name="Google Shape;824;p23"/>
            <p:cNvSpPr/>
            <p:nvPr/>
          </p:nvSpPr>
          <p:spPr>
            <a:xfrm>
              <a:off x="2387385" y="1121400"/>
              <a:ext cx="143942" cy="3644"/>
            </a:xfrm>
            <a:custGeom>
              <a:avLst/>
              <a:gdLst/>
              <a:ahLst/>
              <a:cxnLst/>
              <a:rect l="l" t="t" r="r" b="b"/>
              <a:pathLst>
                <a:path w="79" h="2" extrusionOk="0">
                  <a:moveTo>
                    <a:pt x="79" y="1"/>
                  </a:moveTo>
                  <a:cubicBezTo>
                    <a:pt x="79" y="1"/>
                    <a:pt x="61" y="2"/>
                    <a:pt x="39" y="2"/>
                  </a:cubicBezTo>
                  <a:cubicBezTo>
                    <a:pt x="18" y="2"/>
                    <a:pt x="0" y="2"/>
                    <a:pt x="0" y="1"/>
                  </a:cubicBezTo>
                  <a:cubicBezTo>
                    <a:pt x="0" y="1"/>
                    <a:pt x="18" y="0"/>
                    <a:pt x="39"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5" name="Google Shape;825;p23"/>
            <p:cNvSpPr/>
            <p:nvPr/>
          </p:nvSpPr>
          <p:spPr>
            <a:xfrm>
              <a:off x="2387385" y="1157841"/>
              <a:ext cx="143942" cy="3644"/>
            </a:xfrm>
            <a:custGeom>
              <a:avLst/>
              <a:gdLst/>
              <a:ahLst/>
              <a:cxnLst/>
              <a:rect l="l" t="t" r="r" b="b"/>
              <a:pathLst>
                <a:path w="79" h="2" extrusionOk="0">
                  <a:moveTo>
                    <a:pt x="79" y="1"/>
                  </a:moveTo>
                  <a:cubicBezTo>
                    <a:pt x="79" y="1"/>
                    <a:pt x="61" y="2"/>
                    <a:pt x="40" y="2"/>
                  </a:cubicBezTo>
                  <a:cubicBezTo>
                    <a:pt x="18" y="2"/>
                    <a:pt x="0" y="2"/>
                    <a:pt x="0" y="1"/>
                  </a:cubicBezTo>
                  <a:cubicBezTo>
                    <a:pt x="0" y="1"/>
                    <a:pt x="18" y="0"/>
                    <a:pt x="40" y="0"/>
                  </a:cubicBezTo>
                  <a:cubicBezTo>
                    <a:pt x="61" y="0"/>
                    <a:pt x="79" y="0"/>
                    <a:pt x="79"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6" name="Google Shape;826;p23"/>
            <p:cNvSpPr/>
            <p:nvPr/>
          </p:nvSpPr>
          <p:spPr>
            <a:xfrm>
              <a:off x="1228561" y="1081315"/>
              <a:ext cx="116611" cy="120255"/>
            </a:xfrm>
            <a:custGeom>
              <a:avLst/>
              <a:gdLst/>
              <a:ahLst/>
              <a:cxnLst/>
              <a:rect l="l" t="t" r="r" b="b"/>
              <a:pathLst>
                <a:path w="64" h="66" extrusionOk="0">
                  <a:moveTo>
                    <a:pt x="1" y="66"/>
                  </a:moveTo>
                  <a:lnTo>
                    <a:pt x="2" y="66"/>
                  </a:lnTo>
                  <a:cubicBezTo>
                    <a:pt x="4" y="66"/>
                    <a:pt x="5" y="65"/>
                    <a:pt x="7" y="65"/>
                  </a:cubicBezTo>
                  <a:cubicBezTo>
                    <a:pt x="11" y="65"/>
                    <a:pt x="17" y="65"/>
                    <a:pt x="24" y="65"/>
                  </a:cubicBezTo>
                  <a:lnTo>
                    <a:pt x="23" y="65"/>
                  </a:lnTo>
                  <a:cubicBezTo>
                    <a:pt x="23" y="62"/>
                    <a:pt x="23" y="58"/>
                    <a:pt x="23" y="53"/>
                  </a:cubicBezTo>
                  <a:cubicBezTo>
                    <a:pt x="23" y="51"/>
                    <a:pt x="23" y="49"/>
                    <a:pt x="23" y="46"/>
                  </a:cubicBezTo>
                  <a:cubicBezTo>
                    <a:pt x="23" y="44"/>
                    <a:pt x="26" y="41"/>
                    <a:pt x="29" y="41"/>
                  </a:cubicBezTo>
                  <a:cubicBezTo>
                    <a:pt x="31" y="41"/>
                    <a:pt x="34" y="41"/>
                    <a:pt x="37" y="41"/>
                  </a:cubicBezTo>
                  <a:cubicBezTo>
                    <a:pt x="40" y="42"/>
                    <a:pt x="42" y="44"/>
                    <a:pt x="42" y="48"/>
                  </a:cubicBezTo>
                  <a:cubicBezTo>
                    <a:pt x="42" y="53"/>
                    <a:pt x="42" y="59"/>
                    <a:pt x="42" y="65"/>
                  </a:cubicBezTo>
                  <a:lnTo>
                    <a:pt x="42" y="65"/>
                  </a:lnTo>
                  <a:cubicBezTo>
                    <a:pt x="48" y="65"/>
                    <a:pt x="55" y="64"/>
                    <a:pt x="63" y="64"/>
                  </a:cubicBezTo>
                  <a:lnTo>
                    <a:pt x="62" y="65"/>
                  </a:lnTo>
                  <a:cubicBezTo>
                    <a:pt x="62" y="57"/>
                    <a:pt x="62" y="48"/>
                    <a:pt x="62" y="39"/>
                  </a:cubicBezTo>
                  <a:cubicBezTo>
                    <a:pt x="62" y="37"/>
                    <a:pt x="62" y="34"/>
                    <a:pt x="62" y="32"/>
                  </a:cubicBezTo>
                  <a:cubicBezTo>
                    <a:pt x="62" y="30"/>
                    <a:pt x="60" y="29"/>
                    <a:pt x="59" y="27"/>
                  </a:cubicBezTo>
                  <a:cubicBezTo>
                    <a:pt x="56" y="24"/>
                    <a:pt x="52" y="21"/>
                    <a:pt x="49" y="18"/>
                  </a:cubicBezTo>
                  <a:cubicBezTo>
                    <a:pt x="46" y="15"/>
                    <a:pt x="43" y="12"/>
                    <a:pt x="41" y="9"/>
                  </a:cubicBezTo>
                  <a:cubicBezTo>
                    <a:pt x="39" y="8"/>
                    <a:pt x="38" y="6"/>
                    <a:pt x="36" y="5"/>
                  </a:cubicBezTo>
                  <a:cubicBezTo>
                    <a:pt x="35" y="4"/>
                    <a:pt x="34" y="2"/>
                    <a:pt x="32" y="2"/>
                  </a:cubicBezTo>
                  <a:cubicBezTo>
                    <a:pt x="30" y="1"/>
                    <a:pt x="28" y="2"/>
                    <a:pt x="27" y="3"/>
                  </a:cubicBezTo>
                  <a:cubicBezTo>
                    <a:pt x="26" y="4"/>
                    <a:pt x="24" y="5"/>
                    <a:pt x="23" y="7"/>
                  </a:cubicBezTo>
                  <a:cubicBezTo>
                    <a:pt x="20" y="9"/>
                    <a:pt x="18" y="12"/>
                    <a:pt x="15" y="14"/>
                  </a:cubicBezTo>
                  <a:cubicBezTo>
                    <a:pt x="11" y="19"/>
                    <a:pt x="6" y="24"/>
                    <a:pt x="2" y="28"/>
                  </a:cubicBezTo>
                  <a:cubicBezTo>
                    <a:pt x="1" y="30"/>
                    <a:pt x="1" y="33"/>
                    <a:pt x="1" y="36"/>
                  </a:cubicBezTo>
                  <a:cubicBezTo>
                    <a:pt x="1" y="38"/>
                    <a:pt x="1" y="41"/>
                    <a:pt x="1" y="43"/>
                  </a:cubicBezTo>
                  <a:cubicBezTo>
                    <a:pt x="1" y="48"/>
                    <a:pt x="1" y="52"/>
                    <a:pt x="1" y="55"/>
                  </a:cubicBezTo>
                  <a:cubicBezTo>
                    <a:pt x="1" y="58"/>
                    <a:pt x="1" y="61"/>
                    <a:pt x="1" y="63"/>
                  </a:cubicBezTo>
                  <a:cubicBezTo>
                    <a:pt x="1" y="65"/>
                    <a:pt x="1" y="66"/>
                    <a:pt x="1" y="66"/>
                  </a:cubicBezTo>
                  <a:cubicBezTo>
                    <a:pt x="1" y="66"/>
                    <a:pt x="1" y="65"/>
                    <a:pt x="1" y="63"/>
                  </a:cubicBezTo>
                  <a:cubicBezTo>
                    <a:pt x="1" y="61"/>
                    <a:pt x="1" y="59"/>
                    <a:pt x="0" y="56"/>
                  </a:cubicBezTo>
                  <a:cubicBezTo>
                    <a:pt x="0" y="52"/>
                    <a:pt x="0" y="48"/>
                    <a:pt x="0" y="44"/>
                  </a:cubicBezTo>
                  <a:cubicBezTo>
                    <a:pt x="0" y="41"/>
                    <a:pt x="0" y="39"/>
                    <a:pt x="0" y="36"/>
                  </a:cubicBezTo>
                  <a:cubicBezTo>
                    <a:pt x="0" y="35"/>
                    <a:pt x="0" y="33"/>
                    <a:pt x="0" y="32"/>
                  </a:cubicBezTo>
                  <a:cubicBezTo>
                    <a:pt x="0" y="30"/>
                    <a:pt x="0" y="29"/>
                    <a:pt x="1" y="28"/>
                  </a:cubicBezTo>
                  <a:cubicBezTo>
                    <a:pt x="5" y="23"/>
                    <a:pt x="10" y="18"/>
                    <a:pt x="15" y="13"/>
                  </a:cubicBezTo>
                  <a:cubicBezTo>
                    <a:pt x="17" y="11"/>
                    <a:pt x="20" y="8"/>
                    <a:pt x="22" y="6"/>
                  </a:cubicBezTo>
                  <a:cubicBezTo>
                    <a:pt x="23" y="4"/>
                    <a:pt x="25" y="3"/>
                    <a:pt x="26" y="2"/>
                  </a:cubicBezTo>
                  <a:cubicBezTo>
                    <a:pt x="28" y="0"/>
                    <a:pt x="30" y="0"/>
                    <a:pt x="32" y="0"/>
                  </a:cubicBezTo>
                  <a:cubicBezTo>
                    <a:pt x="35" y="1"/>
                    <a:pt x="36" y="3"/>
                    <a:pt x="37" y="4"/>
                  </a:cubicBezTo>
                  <a:lnTo>
                    <a:pt x="42" y="8"/>
                  </a:lnTo>
                  <a:cubicBezTo>
                    <a:pt x="45" y="11"/>
                    <a:pt x="48" y="14"/>
                    <a:pt x="51" y="17"/>
                  </a:cubicBezTo>
                  <a:cubicBezTo>
                    <a:pt x="54" y="20"/>
                    <a:pt x="57" y="23"/>
                    <a:pt x="60" y="26"/>
                  </a:cubicBezTo>
                  <a:cubicBezTo>
                    <a:pt x="61" y="27"/>
                    <a:pt x="61" y="28"/>
                    <a:pt x="62" y="29"/>
                  </a:cubicBezTo>
                  <a:cubicBezTo>
                    <a:pt x="63" y="30"/>
                    <a:pt x="63" y="31"/>
                    <a:pt x="63" y="32"/>
                  </a:cubicBezTo>
                  <a:cubicBezTo>
                    <a:pt x="63" y="35"/>
                    <a:pt x="63" y="37"/>
                    <a:pt x="63" y="39"/>
                  </a:cubicBezTo>
                  <a:cubicBezTo>
                    <a:pt x="63" y="48"/>
                    <a:pt x="63" y="57"/>
                    <a:pt x="64" y="65"/>
                  </a:cubicBezTo>
                  <a:lnTo>
                    <a:pt x="64" y="66"/>
                  </a:lnTo>
                  <a:lnTo>
                    <a:pt x="63" y="66"/>
                  </a:lnTo>
                  <a:cubicBezTo>
                    <a:pt x="55" y="66"/>
                    <a:pt x="48" y="66"/>
                    <a:pt x="42" y="66"/>
                  </a:cubicBezTo>
                  <a:lnTo>
                    <a:pt x="41" y="66"/>
                  </a:lnTo>
                  <a:lnTo>
                    <a:pt x="41" y="66"/>
                  </a:lnTo>
                  <a:cubicBezTo>
                    <a:pt x="41" y="59"/>
                    <a:pt x="41" y="54"/>
                    <a:pt x="41" y="48"/>
                  </a:cubicBezTo>
                  <a:cubicBezTo>
                    <a:pt x="41" y="45"/>
                    <a:pt x="39" y="43"/>
                    <a:pt x="36" y="43"/>
                  </a:cubicBezTo>
                  <a:cubicBezTo>
                    <a:pt x="34" y="43"/>
                    <a:pt x="31" y="43"/>
                    <a:pt x="29" y="43"/>
                  </a:cubicBezTo>
                  <a:cubicBezTo>
                    <a:pt x="27" y="43"/>
                    <a:pt x="25" y="45"/>
                    <a:pt x="24" y="47"/>
                  </a:cubicBezTo>
                  <a:cubicBezTo>
                    <a:pt x="24" y="49"/>
                    <a:pt x="24" y="51"/>
                    <a:pt x="24" y="54"/>
                  </a:cubicBezTo>
                  <a:cubicBezTo>
                    <a:pt x="24" y="58"/>
                    <a:pt x="24" y="62"/>
                    <a:pt x="24" y="66"/>
                  </a:cubicBezTo>
                  <a:lnTo>
                    <a:pt x="24" y="66"/>
                  </a:lnTo>
                  <a:lnTo>
                    <a:pt x="24" y="66"/>
                  </a:lnTo>
                  <a:cubicBezTo>
                    <a:pt x="17" y="66"/>
                    <a:pt x="11" y="66"/>
                    <a:pt x="7" y="66"/>
                  </a:cubicBezTo>
                  <a:cubicBezTo>
                    <a:pt x="5" y="66"/>
                    <a:pt x="4" y="66"/>
                    <a:pt x="2" y="66"/>
                  </a:cubicBezTo>
                  <a:cubicBezTo>
                    <a:pt x="1" y="66"/>
                    <a:pt x="1" y="66"/>
                    <a:pt x="1" y="6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7" name="Google Shape;827;p23"/>
            <p:cNvSpPr/>
            <p:nvPr/>
          </p:nvSpPr>
          <p:spPr>
            <a:xfrm>
              <a:off x="1172077" y="1394707"/>
              <a:ext cx="1350141" cy="245976"/>
            </a:xfrm>
            <a:custGeom>
              <a:avLst/>
              <a:gdLst/>
              <a:ahLst/>
              <a:cxnLst/>
              <a:rect l="l" t="t" r="r" b="b"/>
              <a:pathLst>
                <a:path w="741" h="135" extrusionOk="0">
                  <a:moveTo>
                    <a:pt x="371" y="135"/>
                  </a:moveTo>
                  <a:lnTo>
                    <a:pt x="685" y="135"/>
                  </a:lnTo>
                  <a:cubicBezTo>
                    <a:pt x="716" y="135"/>
                    <a:pt x="741" y="109"/>
                    <a:pt x="741" y="78"/>
                  </a:cubicBezTo>
                  <a:lnTo>
                    <a:pt x="741" y="57"/>
                  </a:lnTo>
                  <a:cubicBezTo>
                    <a:pt x="741" y="25"/>
                    <a:pt x="716" y="0"/>
                    <a:pt x="685" y="0"/>
                  </a:cubicBezTo>
                  <a:lnTo>
                    <a:pt x="57" y="0"/>
                  </a:lnTo>
                  <a:cubicBezTo>
                    <a:pt x="26" y="0"/>
                    <a:pt x="0" y="25"/>
                    <a:pt x="0" y="57"/>
                  </a:cubicBezTo>
                  <a:lnTo>
                    <a:pt x="0" y="78"/>
                  </a:lnTo>
                  <a:cubicBezTo>
                    <a:pt x="0" y="109"/>
                    <a:pt x="26" y="135"/>
                    <a:pt x="57" y="135"/>
                  </a:cubicBezTo>
                  <a:lnTo>
                    <a:pt x="371" y="135"/>
                  </a:lnTo>
                  <a:close/>
                </a:path>
              </a:pathLst>
            </a:custGeom>
            <a:solidFill>
              <a:schemeClr val="lt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28" name="Google Shape;828;p23"/>
            <p:cNvSpPr/>
            <p:nvPr/>
          </p:nvSpPr>
          <p:spPr>
            <a:xfrm>
              <a:off x="1170255" y="1391063"/>
              <a:ext cx="1353785" cy="251442"/>
            </a:xfrm>
            <a:custGeom>
              <a:avLst/>
              <a:gdLst/>
              <a:ahLst/>
              <a:cxnLst/>
              <a:rect l="l" t="t" r="r" b="b"/>
              <a:pathLst>
                <a:path w="743" h="138" extrusionOk="0">
                  <a:moveTo>
                    <a:pt x="685" y="137"/>
                  </a:moveTo>
                  <a:cubicBezTo>
                    <a:pt x="685" y="137"/>
                    <a:pt x="687" y="136"/>
                    <a:pt x="690" y="136"/>
                  </a:cubicBezTo>
                  <a:cubicBezTo>
                    <a:pt x="693" y="136"/>
                    <a:pt x="697" y="135"/>
                    <a:pt x="702" y="134"/>
                  </a:cubicBezTo>
                  <a:cubicBezTo>
                    <a:pt x="707" y="132"/>
                    <a:pt x="713" y="129"/>
                    <a:pt x="720" y="124"/>
                  </a:cubicBezTo>
                  <a:cubicBezTo>
                    <a:pt x="726" y="120"/>
                    <a:pt x="732" y="113"/>
                    <a:pt x="737" y="103"/>
                  </a:cubicBezTo>
                  <a:cubicBezTo>
                    <a:pt x="739" y="98"/>
                    <a:pt x="741" y="93"/>
                    <a:pt x="741" y="87"/>
                  </a:cubicBezTo>
                  <a:cubicBezTo>
                    <a:pt x="742" y="82"/>
                    <a:pt x="742" y="76"/>
                    <a:pt x="742" y="69"/>
                  </a:cubicBezTo>
                  <a:cubicBezTo>
                    <a:pt x="742" y="63"/>
                    <a:pt x="742" y="56"/>
                    <a:pt x="741" y="49"/>
                  </a:cubicBezTo>
                  <a:cubicBezTo>
                    <a:pt x="740" y="43"/>
                    <a:pt x="737" y="36"/>
                    <a:pt x="733" y="30"/>
                  </a:cubicBezTo>
                  <a:cubicBezTo>
                    <a:pt x="726" y="17"/>
                    <a:pt x="712" y="7"/>
                    <a:pt x="696" y="4"/>
                  </a:cubicBezTo>
                  <a:cubicBezTo>
                    <a:pt x="688" y="2"/>
                    <a:pt x="679" y="3"/>
                    <a:pt x="670" y="3"/>
                  </a:cubicBezTo>
                  <a:cubicBezTo>
                    <a:pt x="661" y="3"/>
                    <a:pt x="652" y="3"/>
                    <a:pt x="643" y="3"/>
                  </a:cubicBezTo>
                  <a:cubicBezTo>
                    <a:pt x="493" y="3"/>
                    <a:pt x="286" y="3"/>
                    <a:pt x="58" y="3"/>
                  </a:cubicBezTo>
                  <a:cubicBezTo>
                    <a:pt x="44" y="3"/>
                    <a:pt x="30" y="9"/>
                    <a:pt x="20" y="18"/>
                  </a:cubicBezTo>
                  <a:cubicBezTo>
                    <a:pt x="10" y="27"/>
                    <a:pt x="4" y="40"/>
                    <a:pt x="3" y="54"/>
                  </a:cubicBezTo>
                  <a:cubicBezTo>
                    <a:pt x="2" y="61"/>
                    <a:pt x="3" y="68"/>
                    <a:pt x="3" y="75"/>
                  </a:cubicBezTo>
                  <a:cubicBezTo>
                    <a:pt x="2" y="82"/>
                    <a:pt x="3" y="88"/>
                    <a:pt x="5" y="95"/>
                  </a:cubicBezTo>
                  <a:cubicBezTo>
                    <a:pt x="8" y="108"/>
                    <a:pt x="17" y="119"/>
                    <a:pt x="28" y="126"/>
                  </a:cubicBezTo>
                  <a:cubicBezTo>
                    <a:pt x="33" y="130"/>
                    <a:pt x="39" y="132"/>
                    <a:pt x="46" y="134"/>
                  </a:cubicBezTo>
                  <a:cubicBezTo>
                    <a:pt x="52" y="135"/>
                    <a:pt x="58" y="135"/>
                    <a:pt x="65" y="135"/>
                  </a:cubicBezTo>
                  <a:cubicBezTo>
                    <a:pt x="78" y="135"/>
                    <a:pt x="91" y="135"/>
                    <a:pt x="104" y="135"/>
                  </a:cubicBezTo>
                  <a:cubicBezTo>
                    <a:pt x="130" y="135"/>
                    <a:pt x="156" y="135"/>
                    <a:pt x="180" y="135"/>
                  </a:cubicBezTo>
                  <a:cubicBezTo>
                    <a:pt x="279" y="135"/>
                    <a:pt x="368" y="135"/>
                    <a:pt x="443" y="136"/>
                  </a:cubicBezTo>
                  <a:cubicBezTo>
                    <a:pt x="518" y="136"/>
                    <a:pt x="579" y="136"/>
                    <a:pt x="620" y="136"/>
                  </a:cubicBezTo>
                  <a:cubicBezTo>
                    <a:pt x="641" y="136"/>
                    <a:pt x="658" y="136"/>
                    <a:pt x="669" y="136"/>
                  </a:cubicBezTo>
                  <a:cubicBezTo>
                    <a:pt x="674" y="136"/>
                    <a:pt x="678" y="136"/>
                    <a:pt x="681" y="136"/>
                  </a:cubicBezTo>
                  <a:cubicBezTo>
                    <a:pt x="684" y="136"/>
                    <a:pt x="685" y="137"/>
                    <a:pt x="685" y="137"/>
                  </a:cubicBezTo>
                  <a:cubicBezTo>
                    <a:pt x="685" y="137"/>
                    <a:pt x="684" y="137"/>
                    <a:pt x="681" y="137"/>
                  </a:cubicBezTo>
                  <a:cubicBezTo>
                    <a:pt x="678" y="137"/>
                    <a:pt x="674" y="137"/>
                    <a:pt x="669" y="137"/>
                  </a:cubicBezTo>
                  <a:cubicBezTo>
                    <a:pt x="657" y="137"/>
                    <a:pt x="641" y="137"/>
                    <a:pt x="620" y="137"/>
                  </a:cubicBezTo>
                  <a:cubicBezTo>
                    <a:pt x="579" y="137"/>
                    <a:pt x="518" y="137"/>
                    <a:pt x="443" y="137"/>
                  </a:cubicBezTo>
                  <a:cubicBezTo>
                    <a:pt x="368" y="138"/>
                    <a:pt x="279" y="138"/>
                    <a:pt x="180" y="138"/>
                  </a:cubicBezTo>
                  <a:cubicBezTo>
                    <a:pt x="156" y="138"/>
                    <a:pt x="130" y="138"/>
                    <a:pt x="104" y="138"/>
                  </a:cubicBezTo>
                  <a:cubicBezTo>
                    <a:pt x="91" y="138"/>
                    <a:pt x="78" y="138"/>
                    <a:pt x="65" y="138"/>
                  </a:cubicBezTo>
                  <a:cubicBezTo>
                    <a:pt x="59" y="138"/>
                    <a:pt x="52" y="138"/>
                    <a:pt x="45" y="136"/>
                  </a:cubicBezTo>
                  <a:cubicBezTo>
                    <a:pt x="38" y="135"/>
                    <a:pt x="32" y="132"/>
                    <a:pt x="26" y="128"/>
                  </a:cubicBezTo>
                  <a:cubicBezTo>
                    <a:pt x="15" y="121"/>
                    <a:pt x="6" y="109"/>
                    <a:pt x="2" y="95"/>
                  </a:cubicBezTo>
                  <a:cubicBezTo>
                    <a:pt x="0" y="89"/>
                    <a:pt x="0" y="81"/>
                    <a:pt x="0" y="75"/>
                  </a:cubicBezTo>
                  <a:cubicBezTo>
                    <a:pt x="0" y="68"/>
                    <a:pt x="0" y="61"/>
                    <a:pt x="0" y="54"/>
                  </a:cubicBezTo>
                  <a:cubicBezTo>
                    <a:pt x="1" y="39"/>
                    <a:pt x="8" y="26"/>
                    <a:pt x="19" y="16"/>
                  </a:cubicBezTo>
                  <a:cubicBezTo>
                    <a:pt x="29" y="6"/>
                    <a:pt x="44" y="0"/>
                    <a:pt x="58" y="0"/>
                  </a:cubicBezTo>
                  <a:cubicBezTo>
                    <a:pt x="286" y="0"/>
                    <a:pt x="493" y="1"/>
                    <a:pt x="643" y="1"/>
                  </a:cubicBezTo>
                  <a:cubicBezTo>
                    <a:pt x="652" y="1"/>
                    <a:pt x="661" y="1"/>
                    <a:pt x="670" y="1"/>
                  </a:cubicBezTo>
                  <a:cubicBezTo>
                    <a:pt x="679" y="1"/>
                    <a:pt x="688" y="0"/>
                    <a:pt x="696" y="2"/>
                  </a:cubicBezTo>
                  <a:cubicBezTo>
                    <a:pt x="713" y="5"/>
                    <a:pt x="727" y="16"/>
                    <a:pt x="735" y="29"/>
                  </a:cubicBezTo>
                  <a:cubicBezTo>
                    <a:pt x="739" y="35"/>
                    <a:pt x="741" y="42"/>
                    <a:pt x="742" y="49"/>
                  </a:cubicBezTo>
                  <a:cubicBezTo>
                    <a:pt x="743" y="56"/>
                    <a:pt x="743" y="63"/>
                    <a:pt x="743" y="69"/>
                  </a:cubicBezTo>
                  <a:cubicBezTo>
                    <a:pt x="743" y="75"/>
                    <a:pt x="743" y="81"/>
                    <a:pt x="742" y="87"/>
                  </a:cubicBezTo>
                  <a:cubicBezTo>
                    <a:pt x="742" y="93"/>
                    <a:pt x="740" y="98"/>
                    <a:pt x="738" y="103"/>
                  </a:cubicBezTo>
                  <a:cubicBezTo>
                    <a:pt x="733" y="113"/>
                    <a:pt x="727" y="120"/>
                    <a:pt x="720" y="125"/>
                  </a:cubicBezTo>
                  <a:cubicBezTo>
                    <a:pt x="714" y="130"/>
                    <a:pt x="708" y="133"/>
                    <a:pt x="702" y="134"/>
                  </a:cubicBezTo>
                  <a:cubicBezTo>
                    <a:pt x="697" y="136"/>
                    <a:pt x="693" y="136"/>
                    <a:pt x="690" y="136"/>
                  </a:cubicBezTo>
                  <a:cubicBezTo>
                    <a:pt x="687" y="136"/>
                    <a:pt x="686" y="136"/>
                    <a:pt x="686" y="136"/>
                  </a:cubicBezTo>
                  <a:lnTo>
                    <a:pt x="685" y="137"/>
                  </a:ln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29" name="Google Shape;829;p23"/>
            <p:cNvSpPr/>
            <p:nvPr/>
          </p:nvSpPr>
          <p:spPr>
            <a:xfrm>
              <a:off x="2349122" y="1465767"/>
              <a:ext cx="91103" cy="91102"/>
            </a:xfrm>
            <a:custGeom>
              <a:avLst/>
              <a:gdLst/>
              <a:ahLst/>
              <a:cxnLst/>
              <a:rect l="l" t="t" r="r" b="b"/>
              <a:pathLst>
                <a:path w="50" h="50" extrusionOk="0">
                  <a:moveTo>
                    <a:pt x="50" y="25"/>
                  </a:moveTo>
                  <a:cubicBezTo>
                    <a:pt x="50" y="25"/>
                    <a:pt x="50" y="23"/>
                    <a:pt x="49" y="19"/>
                  </a:cubicBezTo>
                  <a:cubicBezTo>
                    <a:pt x="48" y="16"/>
                    <a:pt x="45" y="10"/>
                    <a:pt x="40" y="6"/>
                  </a:cubicBezTo>
                  <a:cubicBezTo>
                    <a:pt x="34" y="2"/>
                    <a:pt x="26" y="0"/>
                    <a:pt x="18" y="3"/>
                  </a:cubicBezTo>
                  <a:cubicBezTo>
                    <a:pt x="9" y="6"/>
                    <a:pt x="2" y="15"/>
                    <a:pt x="3" y="25"/>
                  </a:cubicBezTo>
                  <a:cubicBezTo>
                    <a:pt x="2" y="35"/>
                    <a:pt x="10" y="44"/>
                    <a:pt x="18" y="47"/>
                  </a:cubicBezTo>
                  <a:cubicBezTo>
                    <a:pt x="26" y="50"/>
                    <a:pt x="34" y="48"/>
                    <a:pt x="40" y="44"/>
                  </a:cubicBezTo>
                  <a:cubicBezTo>
                    <a:pt x="45" y="40"/>
                    <a:pt x="48" y="34"/>
                    <a:pt x="49" y="31"/>
                  </a:cubicBezTo>
                  <a:cubicBezTo>
                    <a:pt x="50" y="27"/>
                    <a:pt x="50" y="25"/>
                    <a:pt x="50" y="25"/>
                  </a:cubicBezTo>
                  <a:cubicBezTo>
                    <a:pt x="50" y="25"/>
                    <a:pt x="50" y="26"/>
                    <a:pt x="50" y="27"/>
                  </a:cubicBezTo>
                  <a:cubicBezTo>
                    <a:pt x="50" y="28"/>
                    <a:pt x="50" y="29"/>
                    <a:pt x="50" y="31"/>
                  </a:cubicBezTo>
                  <a:cubicBezTo>
                    <a:pt x="49" y="35"/>
                    <a:pt x="47" y="41"/>
                    <a:pt x="41" y="45"/>
                  </a:cubicBezTo>
                  <a:cubicBezTo>
                    <a:pt x="35" y="50"/>
                    <a:pt x="26" y="52"/>
                    <a:pt x="17" y="49"/>
                  </a:cubicBezTo>
                  <a:cubicBezTo>
                    <a:pt x="8" y="46"/>
                    <a:pt x="0" y="36"/>
                    <a:pt x="0" y="25"/>
                  </a:cubicBezTo>
                  <a:cubicBezTo>
                    <a:pt x="0" y="14"/>
                    <a:pt x="8" y="4"/>
                    <a:pt x="17" y="1"/>
                  </a:cubicBezTo>
                  <a:cubicBezTo>
                    <a:pt x="26" y="-2"/>
                    <a:pt x="35" y="0"/>
                    <a:pt x="41" y="5"/>
                  </a:cubicBezTo>
                  <a:cubicBezTo>
                    <a:pt x="47" y="9"/>
                    <a:pt x="49" y="15"/>
                    <a:pt x="50" y="19"/>
                  </a:cubicBezTo>
                  <a:cubicBezTo>
                    <a:pt x="50" y="21"/>
                    <a:pt x="50" y="22"/>
                    <a:pt x="50" y="23"/>
                  </a:cubicBezTo>
                  <a:cubicBezTo>
                    <a:pt x="50" y="24"/>
                    <a:pt x="50" y="25"/>
                    <a:pt x="50" y="2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0" name="Google Shape;830;p23"/>
            <p:cNvSpPr/>
            <p:nvPr/>
          </p:nvSpPr>
          <p:spPr>
            <a:xfrm>
              <a:off x="2425648" y="1544115"/>
              <a:ext cx="38263" cy="43729"/>
            </a:xfrm>
            <a:custGeom>
              <a:avLst/>
              <a:gdLst/>
              <a:ahLst/>
              <a:cxnLst/>
              <a:rect l="l" t="t" r="r" b="b"/>
              <a:pathLst>
                <a:path w="21" h="24" extrusionOk="0">
                  <a:moveTo>
                    <a:pt x="21" y="24"/>
                  </a:moveTo>
                  <a:cubicBezTo>
                    <a:pt x="21" y="25"/>
                    <a:pt x="15" y="20"/>
                    <a:pt x="9" y="13"/>
                  </a:cubicBezTo>
                  <a:cubicBezTo>
                    <a:pt x="3" y="7"/>
                    <a:pt x="-1" y="1"/>
                    <a:pt x="0" y="0"/>
                  </a:cubicBezTo>
                  <a:cubicBezTo>
                    <a:pt x="0" y="0"/>
                    <a:pt x="5" y="5"/>
                    <a:pt x="11" y="11"/>
                  </a:cubicBezTo>
                  <a:cubicBezTo>
                    <a:pt x="18" y="18"/>
                    <a:pt x="22" y="24"/>
                    <a:pt x="21"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1" name="Google Shape;831;p23"/>
            <p:cNvSpPr/>
            <p:nvPr/>
          </p:nvSpPr>
          <p:spPr>
            <a:xfrm>
              <a:off x="1330596" y="1485810"/>
              <a:ext cx="56484" cy="69238"/>
            </a:xfrm>
            <a:custGeom>
              <a:avLst/>
              <a:gdLst/>
              <a:ahLst/>
              <a:cxnLst/>
              <a:rect l="l" t="t" r="r" b="b"/>
              <a:pathLst>
                <a:path w="31" h="38" extrusionOk="0">
                  <a:moveTo>
                    <a:pt x="13" y="4"/>
                  </a:moveTo>
                  <a:lnTo>
                    <a:pt x="0" y="4"/>
                  </a:lnTo>
                  <a:lnTo>
                    <a:pt x="0" y="0"/>
                  </a:lnTo>
                  <a:lnTo>
                    <a:pt x="31" y="0"/>
                  </a:lnTo>
                  <a:lnTo>
                    <a:pt x="31" y="4"/>
                  </a:lnTo>
                  <a:lnTo>
                    <a:pt x="17" y="4"/>
                  </a:lnTo>
                  <a:lnTo>
                    <a:pt x="17" y="38"/>
                  </a:lnTo>
                  <a:lnTo>
                    <a:pt x="13" y="38"/>
                  </a:lnTo>
                  <a:lnTo>
                    <a:pt x="13" y="4"/>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2" name="Google Shape;832;p23"/>
            <p:cNvSpPr/>
            <p:nvPr/>
          </p:nvSpPr>
          <p:spPr>
            <a:xfrm>
              <a:off x="1385257" y="1502208"/>
              <a:ext cx="51017" cy="52839"/>
            </a:xfrm>
            <a:custGeom>
              <a:avLst/>
              <a:gdLst/>
              <a:ahLst/>
              <a:cxnLst/>
              <a:rect l="l" t="t" r="r" b="b"/>
              <a:pathLst>
                <a:path w="28" h="29" extrusionOk="0">
                  <a:moveTo>
                    <a:pt x="28" y="16"/>
                  </a:moveTo>
                  <a:lnTo>
                    <a:pt x="4" y="16"/>
                  </a:lnTo>
                  <a:cubicBezTo>
                    <a:pt x="5" y="22"/>
                    <a:pt x="9" y="26"/>
                    <a:pt x="15" y="26"/>
                  </a:cubicBezTo>
                  <a:cubicBezTo>
                    <a:pt x="19" y="26"/>
                    <a:pt x="22" y="25"/>
                    <a:pt x="24" y="22"/>
                  </a:cubicBezTo>
                  <a:lnTo>
                    <a:pt x="26" y="25"/>
                  </a:lnTo>
                  <a:cubicBezTo>
                    <a:pt x="23" y="28"/>
                    <a:pt x="20" y="29"/>
                    <a:pt x="15" y="29"/>
                  </a:cubicBezTo>
                  <a:cubicBezTo>
                    <a:pt x="6" y="29"/>
                    <a:pt x="0" y="23"/>
                    <a:pt x="0" y="15"/>
                  </a:cubicBezTo>
                  <a:cubicBezTo>
                    <a:pt x="0" y="6"/>
                    <a:pt x="6" y="0"/>
                    <a:pt x="14" y="0"/>
                  </a:cubicBezTo>
                  <a:cubicBezTo>
                    <a:pt x="22" y="0"/>
                    <a:pt x="28" y="6"/>
                    <a:pt x="28" y="15"/>
                  </a:cubicBezTo>
                  <a:lnTo>
                    <a:pt x="28" y="16"/>
                  </a:lnTo>
                  <a:moveTo>
                    <a:pt x="4" y="13"/>
                  </a:moveTo>
                  <a:lnTo>
                    <a:pt x="24" y="13"/>
                  </a:lnTo>
                  <a:cubicBezTo>
                    <a:pt x="24" y="8"/>
                    <a:pt x="19" y="4"/>
                    <a:pt x="14" y="4"/>
                  </a:cubicBezTo>
                  <a:cubicBezTo>
                    <a:pt x="8" y="4"/>
                    <a:pt x="5" y="8"/>
                    <a:pt x="4" y="13"/>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3" name="Google Shape;833;p23"/>
            <p:cNvSpPr/>
            <p:nvPr/>
          </p:nvSpPr>
          <p:spPr>
            <a:xfrm>
              <a:off x="1439919" y="1504030"/>
              <a:ext cx="49195" cy="51017"/>
            </a:xfrm>
            <a:custGeom>
              <a:avLst/>
              <a:gdLst/>
              <a:ahLst/>
              <a:cxnLst/>
              <a:rect l="l" t="t" r="r" b="b"/>
              <a:pathLst>
                <a:path w="27" h="28" extrusionOk="0">
                  <a:moveTo>
                    <a:pt x="23" y="28"/>
                  </a:moveTo>
                  <a:lnTo>
                    <a:pt x="14" y="16"/>
                  </a:lnTo>
                  <a:lnTo>
                    <a:pt x="5" y="28"/>
                  </a:lnTo>
                  <a:lnTo>
                    <a:pt x="0" y="28"/>
                  </a:lnTo>
                  <a:lnTo>
                    <a:pt x="12" y="13"/>
                  </a:lnTo>
                  <a:lnTo>
                    <a:pt x="1" y="0"/>
                  </a:lnTo>
                  <a:lnTo>
                    <a:pt x="5" y="0"/>
                  </a:lnTo>
                  <a:lnTo>
                    <a:pt x="14" y="11"/>
                  </a:lnTo>
                  <a:lnTo>
                    <a:pt x="22" y="0"/>
                  </a:lnTo>
                  <a:lnTo>
                    <a:pt x="26" y="0"/>
                  </a:lnTo>
                  <a:lnTo>
                    <a:pt x="16" y="13"/>
                  </a:lnTo>
                  <a:lnTo>
                    <a:pt x="27" y="28"/>
                  </a:lnTo>
                  <a:lnTo>
                    <a:pt x="23" y="28"/>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4" name="Google Shape;834;p23"/>
            <p:cNvSpPr/>
            <p:nvPr/>
          </p:nvSpPr>
          <p:spPr>
            <a:xfrm>
              <a:off x="1492758" y="1491276"/>
              <a:ext cx="34619" cy="63772"/>
            </a:xfrm>
            <a:custGeom>
              <a:avLst/>
              <a:gdLst/>
              <a:ahLst/>
              <a:cxnLst/>
              <a:rect l="l" t="t" r="r" b="b"/>
              <a:pathLst>
                <a:path w="19" h="35" extrusionOk="0">
                  <a:moveTo>
                    <a:pt x="19" y="33"/>
                  </a:moveTo>
                  <a:cubicBezTo>
                    <a:pt x="18" y="35"/>
                    <a:pt x="16" y="35"/>
                    <a:pt x="13" y="35"/>
                  </a:cubicBezTo>
                  <a:cubicBezTo>
                    <a:pt x="8" y="35"/>
                    <a:pt x="5" y="32"/>
                    <a:pt x="5" y="27"/>
                  </a:cubicBezTo>
                  <a:lnTo>
                    <a:pt x="5" y="10"/>
                  </a:lnTo>
                  <a:lnTo>
                    <a:pt x="0" y="10"/>
                  </a:lnTo>
                  <a:lnTo>
                    <a:pt x="0" y="7"/>
                  </a:lnTo>
                  <a:lnTo>
                    <a:pt x="5" y="7"/>
                  </a:lnTo>
                  <a:lnTo>
                    <a:pt x="5" y="0"/>
                  </a:lnTo>
                  <a:lnTo>
                    <a:pt x="9" y="0"/>
                  </a:lnTo>
                  <a:lnTo>
                    <a:pt x="9" y="7"/>
                  </a:lnTo>
                  <a:lnTo>
                    <a:pt x="18" y="7"/>
                  </a:lnTo>
                  <a:lnTo>
                    <a:pt x="18" y="10"/>
                  </a:lnTo>
                  <a:lnTo>
                    <a:pt x="9" y="10"/>
                  </a:lnTo>
                  <a:lnTo>
                    <a:pt x="9" y="27"/>
                  </a:lnTo>
                  <a:cubicBezTo>
                    <a:pt x="9" y="30"/>
                    <a:pt x="11" y="32"/>
                    <a:pt x="14" y="32"/>
                  </a:cubicBezTo>
                  <a:cubicBezTo>
                    <a:pt x="15" y="32"/>
                    <a:pt x="17" y="32"/>
                    <a:pt x="18" y="31"/>
                  </a:cubicBezTo>
                  <a:lnTo>
                    <a:pt x="19" y="33"/>
                  </a:ln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5" name="Google Shape;835;p23"/>
            <p:cNvSpPr/>
            <p:nvPr/>
          </p:nvSpPr>
          <p:spPr>
            <a:xfrm>
              <a:off x="1651277" y="1872084"/>
              <a:ext cx="442759" cy="3644"/>
            </a:xfrm>
            <a:custGeom>
              <a:avLst/>
              <a:gdLst/>
              <a:ahLst/>
              <a:cxnLst/>
              <a:rect l="l" t="t" r="r" b="b"/>
              <a:pathLst>
                <a:path w="243" h="2" extrusionOk="0">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6" name="Google Shape;836;p23"/>
            <p:cNvSpPr/>
            <p:nvPr/>
          </p:nvSpPr>
          <p:spPr>
            <a:xfrm>
              <a:off x="1653099" y="1961364"/>
              <a:ext cx="792593" cy="5466"/>
            </a:xfrm>
            <a:custGeom>
              <a:avLst/>
              <a:gdLst/>
              <a:ahLst/>
              <a:cxnLst/>
              <a:rect l="l" t="t" r="r" b="b"/>
              <a:pathLst>
                <a:path w="435" h="3" extrusionOk="0">
                  <a:moveTo>
                    <a:pt x="435" y="2"/>
                  </a:moveTo>
                  <a:cubicBezTo>
                    <a:pt x="435" y="3"/>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7" name="Google Shape;837;p23"/>
            <p:cNvSpPr/>
            <p:nvPr/>
          </p:nvSpPr>
          <p:spPr>
            <a:xfrm>
              <a:off x="1653099" y="2026958"/>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1"/>
                    <a:pt x="96" y="0"/>
                    <a:pt x="215" y="0"/>
                  </a:cubicBezTo>
                  <a:cubicBezTo>
                    <a:pt x="334" y="0"/>
                    <a:pt x="430" y="1"/>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8" name="Google Shape;838;p23"/>
            <p:cNvSpPr/>
            <p:nvPr/>
          </p:nvSpPr>
          <p:spPr>
            <a:xfrm>
              <a:off x="1653099" y="2088907"/>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0"/>
                    <a:pt x="56" y="0"/>
                    <a:pt x="127" y="0"/>
                  </a:cubicBezTo>
                  <a:cubicBezTo>
                    <a:pt x="197" y="0"/>
                    <a:pt x="254" y="0"/>
                    <a:pt x="25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9" name="Google Shape;839;p23"/>
            <p:cNvSpPr/>
            <p:nvPr/>
          </p:nvSpPr>
          <p:spPr>
            <a:xfrm>
              <a:off x="1651277" y="2364037"/>
              <a:ext cx="442759" cy="5466"/>
            </a:xfrm>
            <a:custGeom>
              <a:avLst/>
              <a:gdLst/>
              <a:ahLst/>
              <a:cxnLst/>
              <a:rect l="l" t="t" r="r" b="b"/>
              <a:pathLst>
                <a:path w="243" h="3" extrusionOk="0">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0" name="Google Shape;840;p23"/>
            <p:cNvSpPr/>
            <p:nvPr/>
          </p:nvSpPr>
          <p:spPr>
            <a:xfrm>
              <a:off x="1653099" y="2455139"/>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1" name="Google Shape;841;p23"/>
            <p:cNvSpPr/>
            <p:nvPr/>
          </p:nvSpPr>
          <p:spPr>
            <a:xfrm>
              <a:off x="1653099" y="2518911"/>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2" name="Google Shape;842;p23"/>
            <p:cNvSpPr/>
            <p:nvPr/>
          </p:nvSpPr>
          <p:spPr>
            <a:xfrm>
              <a:off x="1653099" y="2580860"/>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3" name="Google Shape;843;p23"/>
            <p:cNvSpPr/>
            <p:nvPr/>
          </p:nvSpPr>
          <p:spPr>
            <a:xfrm>
              <a:off x="1651277" y="2855989"/>
              <a:ext cx="442759" cy="5466"/>
            </a:xfrm>
            <a:custGeom>
              <a:avLst/>
              <a:gdLst/>
              <a:ahLst/>
              <a:cxnLst/>
              <a:rect l="l" t="t" r="r" b="b"/>
              <a:pathLst>
                <a:path w="243" h="3" extrusionOk="0">
                  <a:moveTo>
                    <a:pt x="243" y="2"/>
                  </a:moveTo>
                  <a:cubicBezTo>
                    <a:pt x="243" y="2"/>
                    <a:pt x="189" y="3"/>
                    <a:pt x="122" y="3"/>
                  </a:cubicBezTo>
                  <a:cubicBezTo>
                    <a:pt x="55" y="3"/>
                    <a:pt x="0" y="2"/>
                    <a:pt x="0" y="2"/>
                  </a:cubicBezTo>
                  <a:cubicBezTo>
                    <a:pt x="0" y="1"/>
                    <a:pt x="55" y="0"/>
                    <a:pt x="122" y="0"/>
                  </a:cubicBezTo>
                  <a:cubicBezTo>
                    <a:pt x="189" y="0"/>
                    <a:pt x="243" y="1"/>
                    <a:pt x="243" y="2"/>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23"/>
            <p:cNvSpPr/>
            <p:nvPr/>
          </p:nvSpPr>
          <p:spPr>
            <a:xfrm>
              <a:off x="1653099" y="2947092"/>
              <a:ext cx="792593" cy="5466"/>
            </a:xfrm>
            <a:custGeom>
              <a:avLst/>
              <a:gdLst/>
              <a:ahLst/>
              <a:cxnLst/>
              <a:rect l="l" t="t" r="r" b="b"/>
              <a:pathLst>
                <a:path w="435" h="3" extrusionOk="0">
                  <a:moveTo>
                    <a:pt x="435" y="1"/>
                  </a:moveTo>
                  <a:cubicBezTo>
                    <a:pt x="435" y="2"/>
                    <a:pt x="337" y="3"/>
                    <a:pt x="217" y="3"/>
                  </a:cubicBezTo>
                  <a:cubicBezTo>
                    <a:pt x="97" y="3"/>
                    <a:pt x="0" y="2"/>
                    <a:pt x="0" y="1"/>
                  </a:cubicBezTo>
                  <a:cubicBezTo>
                    <a:pt x="0" y="1"/>
                    <a:pt x="96" y="0"/>
                    <a:pt x="217" y="0"/>
                  </a:cubicBezTo>
                  <a:cubicBezTo>
                    <a:pt x="337" y="0"/>
                    <a:pt x="435" y="1"/>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5" name="Google Shape;845;p23"/>
            <p:cNvSpPr/>
            <p:nvPr/>
          </p:nvSpPr>
          <p:spPr>
            <a:xfrm>
              <a:off x="1653099" y="3012685"/>
              <a:ext cx="783483" cy="3644"/>
            </a:xfrm>
            <a:custGeom>
              <a:avLst/>
              <a:gdLst/>
              <a:ahLst/>
              <a:cxnLst/>
              <a:rect l="l" t="t" r="r" b="b"/>
              <a:pathLst>
                <a:path w="430" h="2" extrusionOk="0">
                  <a:moveTo>
                    <a:pt x="430" y="1"/>
                  </a:moveTo>
                  <a:cubicBezTo>
                    <a:pt x="430" y="2"/>
                    <a:pt x="334" y="2"/>
                    <a:pt x="215" y="2"/>
                  </a:cubicBezTo>
                  <a:cubicBezTo>
                    <a:pt x="96" y="2"/>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6" name="Google Shape;846;p23"/>
            <p:cNvSpPr/>
            <p:nvPr/>
          </p:nvSpPr>
          <p:spPr>
            <a:xfrm>
              <a:off x="1653099" y="3072813"/>
              <a:ext cx="462801" cy="5466"/>
            </a:xfrm>
            <a:custGeom>
              <a:avLst/>
              <a:gdLst/>
              <a:ahLst/>
              <a:cxnLst/>
              <a:rect l="l" t="t" r="r" b="b"/>
              <a:pathLst>
                <a:path w="254" h="3" extrusionOk="0">
                  <a:moveTo>
                    <a:pt x="254" y="2"/>
                  </a:moveTo>
                  <a:cubicBezTo>
                    <a:pt x="254" y="3"/>
                    <a:pt x="197" y="3"/>
                    <a:pt x="127" y="3"/>
                  </a:cubicBezTo>
                  <a:cubicBezTo>
                    <a:pt x="56" y="3"/>
                    <a:pt x="0" y="2"/>
                    <a:pt x="0" y="2"/>
                  </a:cubicBezTo>
                  <a:cubicBezTo>
                    <a:pt x="0" y="1"/>
                    <a:pt x="56" y="0"/>
                    <a:pt x="127" y="0"/>
                  </a:cubicBezTo>
                  <a:cubicBezTo>
                    <a:pt x="197" y="0"/>
                    <a:pt x="254" y="1"/>
                    <a:pt x="254" y="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7" name="Google Shape;847;p23"/>
            <p:cNvSpPr/>
            <p:nvPr/>
          </p:nvSpPr>
          <p:spPr>
            <a:xfrm>
              <a:off x="1651277" y="3349764"/>
              <a:ext cx="442759" cy="3644"/>
            </a:xfrm>
            <a:custGeom>
              <a:avLst/>
              <a:gdLst/>
              <a:ahLst/>
              <a:cxnLst/>
              <a:rect l="l" t="t" r="r" b="b"/>
              <a:pathLst>
                <a:path w="243" h="2" extrusionOk="0">
                  <a:moveTo>
                    <a:pt x="243" y="1"/>
                  </a:moveTo>
                  <a:cubicBezTo>
                    <a:pt x="243" y="2"/>
                    <a:pt x="189" y="2"/>
                    <a:pt x="122" y="2"/>
                  </a:cubicBezTo>
                  <a:cubicBezTo>
                    <a:pt x="55" y="2"/>
                    <a:pt x="0" y="2"/>
                    <a:pt x="0" y="1"/>
                  </a:cubicBezTo>
                  <a:cubicBezTo>
                    <a:pt x="0" y="0"/>
                    <a:pt x="55" y="0"/>
                    <a:pt x="122" y="0"/>
                  </a:cubicBezTo>
                  <a:cubicBezTo>
                    <a:pt x="189" y="0"/>
                    <a:pt x="243" y="0"/>
                    <a:pt x="243" y="1"/>
                  </a:cubicBezTo>
                  <a:close/>
                </a:path>
              </a:pathLst>
            </a:custGeom>
            <a:solidFill>
              <a:srgbClr val="E8505B"/>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23"/>
            <p:cNvSpPr/>
            <p:nvPr/>
          </p:nvSpPr>
          <p:spPr>
            <a:xfrm>
              <a:off x="1653099" y="3439045"/>
              <a:ext cx="792593" cy="5466"/>
            </a:xfrm>
            <a:custGeom>
              <a:avLst/>
              <a:gdLst/>
              <a:ahLst/>
              <a:cxnLst/>
              <a:rect l="l" t="t" r="r" b="b"/>
              <a:pathLst>
                <a:path w="435" h="3" extrusionOk="0">
                  <a:moveTo>
                    <a:pt x="435" y="2"/>
                  </a:moveTo>
                  <a:cubicBezTo>
                    <a:pt x="435" y="2"/>
                    <a:pt x="337" y="3"/>
                    <a:pt x="217" y="3"/>
                  </a:cubicBezTo>
                  <a:cubicBezTo>
                    <a:pt x="97" y="3"/>
                    <a:pt x="0" y="2"/>
                    <a:pt x="0" y="2"/>
                  </a:cubicBezTo>
                  <a:cubicBezTo>
                    <a:pt x="0" y="1"/>
                    <a:pt x="96" y="0"/>
                    <a:pt x="217" y="0"/>
                  </a:cubicBezTo>
                  <a:cubicBezTo>
                    <a:pt x="337" y="0"/>
                    <a:pt x="435" y="1"/>
                    <a:pt x="435"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49" name="Google Shape;849;p23"/>
            <p:cNvSpPr/>
            <p:nvPr/>
          </p:nvSpPr>
          <p:spPr>
            <a:xfrm>
              <a:off x="1653099" y="3504638"/>
              <a:ext cx="783483" cy="5466"/>
            </a:xfrm>
            <a:custGeom>
              <a:avLst/>
              <a:gdLst/>
              <a:ahLst/>
              <a:cxnLst/>
              <a:rect l="l" t="t" r="r" b="b"/>
              <a:pathLst>
                <a:path w="430" h="3" extrusionOk="0">
                  <a:moveTo>
                    <a:pt x="430" y="1"/>
                  </a:moveTo>
                  <a:cubicBezTo>
                    <a:pt x="430" y="2"/>
                    <a:pt x="334" y="3"/>
                    <a:pt x="215" y="3"/>
                  </a:cubicBezTo>
                  <a:cubicBezTo>
                    <a:pt x="96" y="3"/>
                    <a:pt x="0" y="2"/>
                    <a:pt x="0" y="1"/>
                  </a:cubicBezTo>
                  <a:cubicBezTo>
                    <a:pt x="0" y="0"/>
                    <a:pt x="96" y="0"/>
                    <a:pt x="215" y="0"/>
                  </a:cubicBezTo>
                  <a:cubicBezTo>
                    <a:pt x="334" y="0"/>
                    <a:pt x="430" y="0"/>
                    <a:pt x="43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0" name="Google Shape;850;p23"/>
            <p:cNvSpPr/>
            <p:nvPr/>
          </p:nvSpPr>
          <p:spPr>
            <a:xfrm>
              <a:off x="1653099" y="3566588"/>
              <a:ext cx="462801" cy="3644"/>
            </a:xfrm>
            <a:custGeom>
              <a:avLst/>
              <a:gdLst/>
              <a:ahLst/>
              <a:cxnLst/>
              <a:rect l="l" t="t" r="r" b="b"/>
              <a:pathLst>
                <a:path w="254" h="2" extrusionOk="0">
                  <a:moveTo>
                    <a:pt x="254" y="1"/>
                  </a:moveTo>
                  <a:cubicBezTo>
                    <a:pt x="254" y="2"/>
                    <a:pt x="197" y="2"/>
                    <a:pt x="127" y="2"/>
                  </a:cubicBezTo>
                  <a:cubicBezTo>
                    <a:pt x="56" y="2"/>
                    <a:pt x="0" y="2"/>
                    <a:pt x="0" y="1"/>
                  </a:cubicBezTo>
                  <a:cubicBezTo>
                    <a:pt x="0" y="0"/>
                    <a:pt x="56" y="0"/>
                    <a:pt x="127" y="0"/>
                  </a:cubicBezTo>
                  <a:cubicBezTo>
                    <a:pt x="197" y="0"/>
                    <a:pt x="254" y="0"/>
                    <a:pt x="254" y="1"/>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1" name="Google Shape;851;p23"/>
            <p:cNvSpPr/>
            <p:nvPr/>
          </p:nvSpPr>
          <p:spPr>
            <a:xfrm>
              <a:off x="1651277" y="3838073"/>
              <a:ext cx="442759" cy="5466"/>
            </a:xfrm>
            <a:custGeom>
              <a:avLst/>
              <a:gdLst/>
              <a:ahLst/>
              <a:cxnLst/>
              <a:rect l="l" t="t" r="r" b="b"/>
              <a:pathLst>
                <a:path w="243" h="3" extrusionOk="0">
                  <a:moveTo>
                    <a:pt x="243" y="1"/>
                  </a:moveTo>
                  <a:cubicBezTo>
                    <a:pt x="243" y="2"/>
                    <a:pt x="189" y="3"/>
                    <a:pt x="122" y="3"/>
                  </a:cubicBezTo>
                  <a:cubicBezTo>
                    <a:pt x="55" y="3"/>
                    <a:pt x="0" y="2"/>
                    <a:pt x="0" y="1"/>
                  </a:cubicBezTo>
                  <a:cubicBezTo>
                    <a:pt x="0" y="1"/>
                    <a:pt x="55" y="0"/>
                    <a:pt x="122" y="0"/>
                  </a:cubicBezTo>
                  <a:cubicBezTo>
                    <a:pt x="189" y="0"/>
                    <a:pt x="243" y="1"/>
                    <a:pt x="243"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2" name="Google Shape;852;p23"/>
            <p:cNvSpPr/>
            <p:nvPr/>
          </p:nvSpPr>
          <p:spPr>
            <a:xfrm>
              <a:off x="1653099" y="3929175"/>
              <a:ext cx="792593" cy="3644"/>
            </a:xfrm>
            <a:custGeom>
              <a:avLst/>
              <a:gdLst/>
              <a:ahLst/>
              <a:cxnLst/>
              <a:rect l="l" t="t" r="r" b="b"/>
              <a:pathLst>
                <a:path w="435" h="2" extrusionOk="0">
                  <a:moveTo>
                    <a:pt x="435" y="1"/>
                  </a:moveTo>
                  <a:cubicBezTo>
                    <a:pt x="435" y="2"/>
                    <a:pt x="337" y="2"/>
                    <a:pt x="217" y="2"/>
                  </a:cubicBezTo>
                  <a:cubicBezTo>
                    <a:pt x="97" y="2"/>
                    <a:pt x="0" y="2"/>
                    <a:pt x="0" y="1"/>
                  </a:cubicBezTo>
                  <a:cubicBezTo>
                    <a:pt x="0" y="0"/>
                    <a:pt x="96" y="0"/>
                    <a:pt x="217" y="0"/>
                  </a:cubicBezTo>
                  <a:cubicBezTo>
                    <a:pt x="337" y="0"/>
                    <a:pt x="435" y="0"/>
                    <a:pt x="43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3" name="Google Shape;853;p23"/>
            <p:cNvSpPr/>
            <p:nvPr/>
          </p:nvSpPr>
          <p:spPr>
            <a:xfrm>
              <a:off x="1653099" y="3992947"/>
              <a:ext cx="783483" cy="5466"/>
            </a:xfrm>
            <a:custGeom>
              <a:avLst/>
              <a:gdLst/>
              <a:ahLst/>
              <a:cxnLst/>
              <a:rect l="l" t="t" r="r" b="b"/>
              <a:pathLst>
                <a:path w="430" h="3" extrusionOk="0">
                  <a:moveTo>
                    <a:pt x="430" y="2"/>
                  </a:moveTo>
                  <a:cubicBezTo>
                    <a:pt x="430" y="2"/>
                    <a:pt x="334" y="3"/>
                    <a:pt x="215" y="3"/>
                  </a:cubicBezTo>
                  <a:cubicBezTo>
                    <a:pt x="96" y="3"/>
                    <a:pt x="0" y="2"/>
                    <a:pt x="0" y="2"/>
                  </a:cubicBezTo>
                  <a:cubicBezTo>
                    <a:pt x="0" y="1"/>
                    <a:pt x="96" y="0"/>
                    <a:pt x="215" y="0"/>
                  </a:cubicBezTo>
                  <a:cubicBezTo>
                    <a:pt x="334" y="0"/>
                    <a:pt x="430" y="1"/>
                    <a:pt x="43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4" name="Google Shape;854;p23"/>
            <p:cNvSpPr/>
            <p:nvPr/>
          </p:nvSpPr>
          <p:spPr>
            <a:xfrm>
              <a:off x="1653099" y="4054897"/>
              <a:ext cx="462801" cy="5466"/>
            </a:xfrm>
            <a:custGeom>
              <a:avLst/>
              <a:gdLst/>
              <a:ahLst/>
              <a:cxnLst/>
              <a:rect l="l" t="t" r="r" b="b"/>
              <a:pathLst>
                <a:path w="254" h="3" extrusionOk="0">
                  <a:moveTo>
                    <a:pt x="254" y="1"/>
                  </a:moveTo>
                  <a:cubicBezTo>
                    <a:pt x="254" y="2"/>
                    <a:pt x="197" y="3"/>
                    <a:pt x="127" y="3"/>
                  </a:cubicBezTo>
                  <a:cubicBezTo>
                    <a:pt x="56" y="3"/>
                    <a:pt x="0" y="2"/>
                    <a:pt x="0" y="1"/>
                  </a:cubicBezTo>
                  <a:cubicBezTo>
                    <a:pt x="0" y="1"/>
                    <a:pt x="56" y="0"/>
                    <a:pt x="127" y="0"/>
                  </a:cubicBezTo>
                  <a:cubicBezTo>
                    <a:pt x="197" y="0"/>
                    <a:pt x="254" y="1"/>
                    <a:pt x="254"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55" name="Google Shape;855;p23"/>
            <p:cNvSpPr/>
            <p:nvPr/>
          </p:nvSpPr>
          <p:spPr>
            <a:xfrm>
              <a:off x="1177544" y="1870262"/>
              <a:ext cx="360766" cy="273307"/>
            </a:xfrm>
            <a:custGeom>
              <a:avLst/>
              <a:gdLst/>
              <a:ahLst/>
              <a:cxnLst/>
              <a:rect l="l" t="t" r="r" b="b"/>
              <a:pathLst>
                <a:path w="198" h="150" extrusionOk="0">
                  <a:moveTo>
                    <a:pt x="0" y="148"/>
                  </a:moveTo>
                  <a:lnTo>
                    <a:pt x="1" y="0"/>
                  </a:lnTo>
                  <a:lnTo>
                    <a:pt x="198" y="1"/>
                  </a:lnTo>
                  <a:lnTo>
                    <a:pt x="198" y="150"/>
                  </a:lnTo>
                  <a:lnTo>
                    <a:pt x="0" y="148"/>
                  </a:lnTo>
                  <a:close/>
                </a:path>
              </a:pathLst>
            </a:custGeom>
            <a:solidFill>
              <a:schemeClr val="accent2"/>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6" name="Google Shape;856;p23"/>
            <p:cNvSpPr/>
            <p:nvPr/>
          </p:nvSpPr>
          <p:spPr>
            <a:xfrm>
              <a:off x="1177544" y="2356748"/>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7" name="Google Shape;857;p23"/>
            <p:cNvSpPr/>
            <p:nvPr/>
          </p:nvSpPr>
          <p:spPr>
            <a:xfrm>
              <a:off x="1177544" y="2843235"/>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8" name="Google Shape;858;p23"/>
            <p:cNvSpPr/>
            <p:nvPr/>
          </p:nvSpPr>
          <p:spPr>
            <a:xfrm>
              <a:off x="1177544" y="3329722"/>
              <a:ext cx="360766" cy="271485"/>
            </a:xfrm>
            <a:custGeom>
              <a:avLst/>
              <a:gdLst/>
              <a:ahLst/>
              <a:cxnLst/>
              <a:rect l="l" t="t" r="r" b="b"/>
              <a:pathLst>
                <a:path w="198" h="149" extrusionOk="0">
                  <a:moveTo>
                    <a:pt x="0" y="148"/>
                  </a:moveTo>
                  <a:lnTo>
                    <a:pt x="1" y="0"/>
                  </a:lnTo>
                  <a:lnTo>
                    <a:pt x="198" y="1"/>
                  </a:lnTo>
                  <a:lnTo>
                    <a:pt x="198" y="149"/>
                  </a:lnTo>
                  <a:lnTo>
                    <a:pt x="0" y="148"/>
                  </a:lnTo>
                  <a:close/>
                </a:path>
              </a:pathLst>
            </a:custGeom>
            <a:solidFill>
              <a:schemeClr val="accent2"/>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23"/>
            <p:cNvSpPr/>
            <p:nvPr/>
          </p:nvSpPr>
          <p:spPr>
            <a:xfrm>
              <a:off x="1177544" y="3812564"/>
              <a:ext cx="360766" cy="273307"/>
            </a:xfrm>
            <a:custGeom>
              <a:avLst/>
              <a:gdLst/>
              <a:ahLst/>
              <a:cxnLst/>
              <a:rect l="l" t="t" r="r" b="b"/>
              <a:pathLst>
                <a:path w="198" h="150" extrusionOk="0">
                  <a:moveTo>
                    <a:pt x="0" y="149"/>
                  </a:moveTo>
                  <a:lnTo>
                    <a:pt x="1" y="0"/>
                  </a:lnTo>
                  <a:lnTo>
                    <a:pt x="198" y="1"/>
                  </a:lnTo>
                  <a:lnTo>
                    <a:pt x="198" y="150"/>
                  </a:lnTo>
                  <a:lnTo>
                    <a:pt x="0" y="149"/>
                  </a:lnTo>
                  <a:close/>
                </a:path>
              </a:pathLst>
            </a:custGeom>
            <a:solidFill>
              <a:schemeClr val="accent2"/>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60" name="Google Shape;860;p23"/>
            <p:cNvGrpSpPr/>
            <p:nvPr/>
          </p:nvGrpSpPr>
          <p:grpSpPr>
            <a:xfrm>
              <a:off x="488808" y="2271112"/>
              <a:ext cx="521107" cy="335256"/>
              <a:chOff x="488808" y="2271112"/>
              <a:chExt cx="521107" cy="335256"/>
            </a:xfrm>
          </p:grpSpPr>
          <p:sp>
            <p:nvSpPr>
              <p:cNvPr id="861" name="Google Shape;861;p23"/>
              <p:cNvSpPr/>
              <p:nvPr/>
            </p:nvSpPr>
            <p:spPr>
              <a:xfrm>
                <a:off x="488808" y="2271112"/>
                <a:ext cx="61950" cy="67416"/>
              </a:xfrm>
              <a:custGeom>
                <a:avLst/>
                <a:gdLst/>
                <a:ahLst/>
                <a:cxnLst/>
                <a:rect l="l" t="t" r="r" b="b"/>
                <a:pathLst>
                  <a:path w="34" h="37" extrusionOk="0">
                    <a:moveTo>
                      <a:pt x="0" y="19"/>
                    </a:moveTo>
                    <a:cubicBezTo>
                      <a:pt x="0" y="9"/>
                      <a:pt x="7" y="0"/>
                      <a:pt x="17" y="0"/>
                    </a:cubicBezTo>
                    <a:cubicBezTo>
                      <a:pt x="26" y="0"/>
                      <a:pt x="34" y="9"/>
                      <a:pt x="34" y="19"/>
                    </a:cubicBezTo>
                    <a:cubicBezTo>
                      <a:pt x="34" y="29"/>
                      <a:pt x="26" y="37"/>
                      <a:pt x="17" y="37"/>
                    </a:cubicBezTo>
                    <a:cubicBezTo>
                      <a:pt x="7" y="37"/>
                      <a:pt x="0" y="29"/>
                      <a:pt x="0" y="1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2" name="Google Shape;862;p23"/>
              <p:cNvSpPr/>
              <p:nvPr/>
            </p:nvSpPr>
            <p:spPr>
              <a:xfrm>
                <a:off x="519783" y="2298443"/>
                <a:ext cx="490132" cy="307926"/>
              </a:xfrm>
              <a:custGeom>
                <a:avLst/>
                <a:gdLst/>
                <a:ahLst/>
                <a:cxnLst/>
                <a:rect l="l" t="t" r="r" b="b"/>
                <a:pathLst>
                  <a:path w="269" h="169" extrusionOk="0">
                    <a:moveTo>
                      <a:pt x="0" y="0"/>
                    </a:moveTo>
                    <a:lnTo>
                      <a:pt x="58" y="0"/>
                    </a:lnTo>
                    <a:cubicBezTo>
                      <a:pt x="111" y="0"/>
                      <a:pt x="154" y="46"/>
                      <a:pt x="154" y="102"/>
                    </a:cubicBezTo>
                    <a:cubicBezTo>
                      <a:pt x="154" y="139"/>
                      <a:pt x="156" y="162"/>
                      <a:pt x="187" y="162"/>
                    </a:cubicBezTo>
                    <a:lnTo>
                      <a:pt x="269" y="162"/>
                    </a:lnTo>
                    <a:lnTo>
                      <a:pt x="269" y="169"/>
                    </a:lnTo>
                    <a:lnTo>
                      <a:pt x="187" y="169"/>
                    </a:lnTo>
                    <a:cubicBezTo>
                      <a:pt x="148" y="169"/>
                      <a:pt x="148" y="134"/>
                      <a:pt x="148" y="102"/>
                    </a:cubicBezTo>
                    <a:cubicBezTo>
                      <a:pt x="148" y="50"/>
                      <a:pt x="108" y="7"/>
                      <a:pt x="58" y="7"/>
                    </a:cubicBezTo>
                    <a:lnTo>
                      <a:pt x="0" y="7"/>
                    </a:lnTo>
                    <a:lnTo>
                      <a:pt x="0" y="0"/>
                    </a:ln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63" name="Google Shape;863;p23"/>
            <p:cNvSpPr/>
            <p:nvPr/>
          </p:nvSpPr>
          <p:spPr>
            <a:xfrm>
              <a:off x="3265614" y="4040320"/>
              <a:ext cx="455513" cy="455511"/>
            </a:xfrm>
            <a:custGeom>
              <a:avLst/>
              <a:gdLst/>
              <a:ahLst/>
              <a:cxnLst/>
              <a:rect l="l" t="t" r="r" b="b"/>
              <a:pathLst>
                <a:path w="250" h="250" extrusionOk="0">
                  <a:moveTo>
                    <a:pt x="125" y="250"/>
                  </a:moveTo>
                  <a:lnTo>
                    <a:pt x="174" y="250"/>
                  </a:lnTo>
                  <a:cubicBezTo>
                    <a:pt x="216" y="250"/>
                    <a:pt x="250" y="216"/>
                    <a:pt x="250" y="174"/>
                  </a:cubicBezTo>
                  <a:lnTo>
                    <a:pt x="250" y="76"/>
                  </a:lnTo>
                  <a:cubicBezTo>
                    <a:pt x="250" y="34"/>
                    <a:pt x="216" y="0"/>
                    <a:pt x="174" y="0"/>
                  </a:cubicBezTo>
                  <a:lnTo>
                    <a:pt x="76" y="0"/>
                  </a:lnTo>
                  <a:cubicBezTo>
                    <a:pt x="34" y="0"/>
                    <a:pt x="0" y="34"/>
                    <a:pt x="0" y="76"/>
                  </a:cubicBezTo>
                  <a:lnTo>
                    <a:pt x="0" y="174"/>
                  </a:lnTo>
                  <a:cubicBezTo>
                    <a:pt x="0" y="216"/>
                    <a:pt x="34" y="250"/>
                    <a:pt x="76" y="250"/>
                  </a:cubicBezTo>
                  <a:lnTo>
                    <a:pt x="125" y="25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4" name="Google Shape;864;p23"/>
            <p:cNvSpPr/>
            <p:nvPr/>
          </p:nvSpPr>
          <p:spPr>
            <a:xfrm>
              <a:off x="3409905" y="4177323"/>
              <a:ext cx="160341" cy="176738"/>
            </a:xfrm>
            <a:custGeom>
              <a:avLst/>
              <a:gdLst/>
              <a:ahLst/>
              <a:cxnLst/>
              <a:rect l="l" t="t" r="r" b="b"/>
              <a:pathLst>
                <a:path w="88" h="97" extrusionOk="0">
                  <a:moveTo>
                    <a:pt x="3" y="96"/>
                  </a:moveTo>
                  <a:lnTo>
                    <a:pt x="29" y="96"/>
                  </a:lnTo>
                  <a:cubicBezTo>
                    <a:pt x="31" y="96"/>
                    <a:pt x="32" y="95"/>
                    <a:pt x="32" y="93"/>
                  </a:cubicBezTo>
                  <a:lnTo>
                    <a:pt x="32" y="65"/>
                  </a:lnTo>
                  <a:cubicBezTo>
                    <a:pt x="32" y="64"/>
                    <a:pt x="33" y="62"/>
                    <a:pt x="35" y="62"/>
                  </a:cubicBezTo>
                  <a:lnTo>
                    <a:pt x="54" y="62"/>
                  </a:lnTo>
                  <a:cubicBezTo>
                    <a:pt x="55" y="62"/>
                    <a:pt x="56" y="64"/>
                    <a:pt x="56" y="65"/>
                  </a:cubicBezTo>
                  <a:lnTo>
                    <a:pt x="56" y="94"/>
                  </a:lnTo>
                  <a:cubicBezTo>
                    <a:pt x="56" y="95"/>
                    <a:pt x="58" y="97"/>
                    <a:pt x="59" y="97"/>
                  </a:cubicBezTo>
                  <a:lnTo>
                    <a:pt x="86" y="97"/>
                  </a:lnTo>
                  <a:cubicBezTo>
                    <a:pt x="87" y="97"/>
                    <a:pt x="88" y="95"/>
                    <a:pt x="88" y="94"/>
                  </a:cubicBezTo>
                  <a:lnTo>
                    <a:pt x="88" y="43"/>
                  </a:lnTo>
                  <a:cubicBezTo>
                    <a:pt x="88" y="42"/>
                    <a:pt x="88" y="41"/>
                    <a:pt x="88" y="41"/>
                  </a:cubicBezTo>
                  <a:lnTo>
                    <a:pt x="46" y="1"/>
                  </a:lnTo>
                  <a:cubicBezTo>
                    <a:pt x="45" y="0"/>
                    <a:pt x="43" y="0"/>
                    <a:pt x="42" y="1"/>
                  </a:cubicBezTo>
                  <a:lnTo>
                    <a:pt x="1" y="40"/>
                  </a:lnTo>
                  <a:cubicBezTo>
                    <a:pt x="0" y="40"/>
                    <a:pt x="0" y="41"/>
                    <a:pt x="0" y="42"/>
                  </a:cubicBezTo>
                  <a:lnTo>
                    <a:pt x="0" y="93"/>
                  </a:lnTo>
                  <a:cubicBezTo>
                    <a:pt x="0" y="95"/>
                    <a:pt x="1" y="96"/>
                    <a:pt x="3"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865" name="Google Shape;865;p23"/>
            <p:cNvGrpSpPr/>
            <p:nvPr/>
          </p:nvGrpSpPr>
          <p:grpSpPr>
            <a:xfrm>
              <a:off x="2445691" y="4222525"/>
              <a:ext cx="747041" cy="300637"/>
              <a:chOff x="2445691" y="4222525"/>
              <a:chExt cx="747041" cy="300637"/>
            </a:xfrm>
          </p:grpSpPr>
          <p:sp>
            <p:nvSpPr>
              <p:cNvPr id="866" name="Google Shape;866;p23"/>
              <p:cNvSpPr/>
              <p:nvPr/>
            </p:nvSpPr>
            <p:spPr>
              <a:xfrm>
                <a:off x="3128960" y="4222525"/>
                <a:ext cx="63772" cy="63772"/>
              </a:xfrm>
              <a:custGeom>
                <a:avLst/>
                <a:gdLst/>
                <a:ahLst/>
                <a:cxnLst/>
                <a:rect l="l" t="t" r="r" b="b"/>
                <a:pathLst>
                  <a:path w="35" h="35" extrusionOk="0">
                    <a:moveTo>
                      <a:pt x="17" y="0"/>
                    </a:moveTo>
                    <a:cubicBezTo>
                      <a:pt x="27" y="0"/>
                      <a:pt x="35" y="7"/>
                      <a:pt x="35" y="17"/>
                    </a:cubicBezTo>
                    <a:cubicBezTo>
                      <a:pt x="35" y="26"/>
                      <a:pt x="26" y="35"/>
                      <a:pt x="17" y="35"/>
                    </a:cubicBezTo>
                    <a:cubicBezTo>
                      <a:pt x="7" y="35"/>
                      <a:pt x="0" y="26"/>
                      <a:pt x="0" y="17"/>
                    </a:cubicBezTo>
                    <a:cubicBezTo>
                      <a:pt x="0" y="7"/>
                      <a:pt x="8" y="0"/>
                      <a:pt x="17"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67" name="Google Shape;867;p23"/>
              <p:cNvSpPr/>
              <p:nvPr/>
            </p:nvSpPr>
            <p:spPr>
              <a:xfrm>
                <a:off x="2445691" y="4251678"/>
                <a:ext cx="723355" cy="271485"/>
              </a:xfrm>
              <a:custGeom>
                <a:avLst/>
                <a:gdLst/>
                <a:ahLst/>
                <a:cxnLst/>
                <a:rect l="l" t="t" r="r" b="b"/>
                <a:pathLst>
                  <a:path w="397" h="149" extrusionOk="0">
                    <a:moveTo>
                      <a:pt x="397" y="0"/>
                    </a:moveTo>
                    <a:lnTo>
                      <a:pt x="397" y="97"/>
                    </a:lnTo>
                    <a:cubicBezTo>
                      <a:pt x="397" y="125"/>
                      <a:pt x="374" y="149"/>
                      <a:pt x="345" y="149"/>
                    </a:cubicBezTo>
                    <a:lnTo>
                      <a:pt x="51" y="149"/>
                    </a:lnTo>
                    <a:cubicBezTo>
                      <a:pt x="23" y="149"/>
                      <a:pt x="0" y="125"/>
                      <a:pt x="0" y="97"/>
                    </a:cubicBezTo>
                    <a:lnTo>
                      <a:pt x="0" y="12"/>
                    </a:lnTo>
                    <a:lnTo>
                      <a:pt x="6" y="12"/>
                    </a:lnTo>
                    <a:lnTo>
                      <a:pt x="6" y="97"/>
                    </a:lnTo>
                    <a:cubicBezTo>
                      <a:pt x="6" y="122"/>
                      <a:pt x="27" y="142"/>
                      <a:pt x="51" y="142"/>
                    </a:cubicBezTo>
                    <a:lnTo>
                      <a:pt x="345" y="142"/>
                    </a:lnTo>
                    <a:cubicBezTo>
                      <a:pt x="370" y="142"/>
                      <a:pt x="390" y="122"/>
                      <a:pt x="390" y="97"/>
                    </a:cubicBezTo>
                    <a:lnTo>
                      <a:pt x="390" y="0"/>
                    </a:lnTo>
                    <a:lnTo>
                      <a:pt x="397" y="0"/>
                    </a:ln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868" name="Google Shape;868;p23"/>
            <p:cNvSpPr/>
            <p:nvPr/>
          </p:nvSpPr>
          <p:spPr>
            <a:xfrm>
              <a:off x="927923" y="2178188"/>
              <a:ext cx="245977" cy="377163"/>
            </a:xfrm>
            <a:custGeom>
              <a:avLst/>
              <a:gdLst/>
              <a:ahLst/>
              <a:cxnLst/>
              <a:rect l="l" t="t" r="r" b="b"/>
              <a:pathLst>
                <a:path w="135" h="207" extrusionOk="0">
                  <a:moveTo>
                    <a:pt x="116" y="129"/>
                  </a:moveTo>
                  <a:lnTo>
                    <a:pt x="120" y="114"/>
                  </a:lnTo>
                  <a:cubicBezTo>
                    <a:pt x="122" y="104"/>
                    <a:pt x="122" y="93"/>
                    <a:pt x="119" y="83"/>
                  </a:cubicBezTo>
                  <a:lnTo>
                    <a:pt x="103" y="30"/>
                  </a:lnTo>
                  <a:cubicBezTo>
                    <a:pt x="102" y="25"/>
                    <a:pt x="98" y="21"/>
                    <a:pt x="94" y="18"/>
                  </a:cubicBezTo>
                  <a:cubicBezTo>
                    <a:pt x="82" y="11"/>
                    <a:pt x="58" y="-2"/>
                    <a:pt x="56" y="0"/>
                  </a:cubicBezTo>
                  <a:cubicBezTo>
                    <a:pt x="41" y="12"/>
                    <a:pt x="74" y="33"/>
                    <a:pt x="74" y="33"/>
                  </a:cubicBezTo>
                  <a:cubicBezTo>
                    <a:pt x="74" y="33"/>
                    <a:pt x="87" y="47"/>
                    <a:pt x="77" y="58"/>
                  </a:cubicBezTo>
                  <a:cubicBezTo>
                    <a:pt x="65" y="70"/>
                    <a:pt x="44" y="44"/>
                    <a:pt x="44" y="44"/>
                  </a:cubicBezTo>
                  <a:cubicBezTo>
                    <a:pt x="44" y="44"/>
                    <a:pt x="45" y="41"/>
                    <a:pt x="46" y="41"/>
                  </a:cubicBezTo>
                  <a:cubicBezTo>
                    <a:pt x="46" y="42"/>
                    <a:pt x="57" y="50"/>
                    <a:pt x="66" y="50"/>
                  </a:cubicBezTo>
                  <a:lnTo>
                    <a:pt x="66" y="33"/>
                  </a:lnTo>
                  <a:lnTo>
                    <a:pt x="47" y="21"/>
                  </a:lnTo>
                  <a:cubicBezTo>
                    <a:pt x="43" y="18"/>
                    <a:pt x="38" y="17"/>
                    <a:pt x="33" y="18"/>
                  </a:cubicBezTo>
                  <a:lnTo>
                    <a:pt x="26" y="20"/>
                  </a:lnTo>
                  <a:cubicBezTo>
                    <a:pt x="22" y="21"/>
                    <a:pt x="18" y="23"/>
                    <a:pt x="15" y="27"/>
                  </a:cubicBezTo>
                  <a:lnTo>
                    <a:pt x="9" y="37"/>
                  </a:lnTo>
                  <a:lnTo>
                    <a:pt x="6" y="40"/>
                  </a:lnTo>
                  <a:cubicBezTo>
                    <a:pt x="4" y="44"/>
                    <a:pt x="3" y="48"/>
                    <a:pt x="5" y="52"/>
                  </a:cubicBezTo>
                  <a:lnTo>
                    <a:pt x="8" y="59"/>
                  </a:lnTo>
                  <a:lnTo>
                    <a:pt x="4" y="65"/>
                  </a:lnTo>
                  <a:cubicBezTo>
                    <a:pt x="0" y="70"/>
                    <a:pt x="-1" y="77"/>
                    <a:pt x="2" y="82"/>
                  </a:cubicBezTo>
                  <a:lnTo>
                    <a:pt x="34" y="127"/>
                  </a:lnTo>
                  <a:lnTo>
                    <a:pt x="83" y="207"/>
                  </a:lnTo>
                  <a:lnTo>
                    <a:pt x="135" y="150"/>
                  </a:lnTo>
                  <a:lnTo>
                    <a:pt x="116" y="129"/>
                  </a:lnTo>
                  <a:close/>
                </a:path>
              </a:pathLst>
            </a:custGeom>
            <a:solidFill>
              <a:srgbClr val="B97E69"/>
            </a:solidFill>
            <a:ln>
              <a:noFill/>
            </a:ln>
          </p:spPr>
          <p:txBody>
            <a:bodyPr spcFirstLastPara="1" wrap="square" lIns="90000" tIns="29500" rIns="90000" bIns="29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23"/>
            <p:cNvSpPr/>
            <p:nvPr/>
          </p:nvSpPr>
          <p:spPr>
            <a:xfrm>
              <a:off x="940677" y="2280222"/>
              <a:ext cx="12754" cy="47373"/>
            </a:xfrm>
            <a:custGeom>
              <a:avLst/>
              <a:gdLst/>
              <a:ahLst/>
              <a:cxnLst/>
              <a:rect l="l" t="t" r="r" b="b"/>
              <a:pathLst>
                <a:path w="7" h="26" extrusionOk="0">
                  <a:moveTo>
                    <a:pt x="7" y="26"/>
                  </a:moveTo>
                  <a:cubicBezTo>
                    <a:pt x="7" y="26"/>
                    <a:pt x="6" y="25"/>
                    <a:pt x="5" y="23"/>
                  </a:cubicBezTo>
                  <a:cubicBezTo>
                    <a:pt x="5" y="21"/>
                    <a:pt x="5" y="17"/>
                    <a:pt x="7" y="14"/>
                  </a:cubicBezTo>
                  <a:lnTo>
                    <a:pt x="7" y="14"/>
                  </a:lnTo>
                  <a:lnTo>
                    <a:pt x="7" y="14"/>
                  </a:lnTo>
                  <a:lnTo>
                    <a:pt x="7" y="13"/>
                  </a:lnTo>
                  <a:cubicBezTo>
                    <a:pt x="3" y="5"/>
                    <a:pt x="0" y="0"/>
                    <a:pt x="0" y="0"/>
                  </a:cubicBezTo>
                  <a:cubicBezTo>
                    <a:pt x="-1" y="0"/>
                    <a:pt x="2" y="6"/>
                    <a:pt x="5" y="13"/>
                  </a:cubicBezTo>
                  <a:lnTo>
                    <a:pt x="6" y="14"/>
                  </a:lnTo>
                  <a:lnTo>
                    <a:pt x="6" y="14"/>
                  </a:lnTo>
                  <a:cubicBezTo>
                    <a:pt x="4" y="17"/>
                    <a:pt x="4" y="21"/>
                    <a:pt x="5" y="23"/>
                  </a:cubicBezTo>
                  <a:cubicBezTo>
                    <a:pt x="6" y="25"/>
                    <a:pt x="7" y="26"/>
                    <a:pt x="7"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23"/>
            <p:cNvSpPr/>
            <p:nvPr/>
          </p:nvSpPr>
          <p:spPr>
            <a:xfrm>
              <a:off x="957075" y="2220095"/>
              <a:ext cx="38263" cy="107501"/>
            </a:xfrm>
            <a:custGeom>
              <a:avLst/>
              <a:gdLst/>
              <a:ahLst/>
              <a:cxnLst/>
              <a:rect l="l" t="t" r="r" b="b"/>
              <a:pathLst>
                <a:path w="21" h="59" extrusionOk="0">
                  <a:moveTo>
                    <a:pt x="2" y="0"/>
                  </a:moveTo>
                  <a:cubicBezTo>
                    <a:pt x="2" y="0"/>
                    <a:pt x="0" y="4"/>
                    <a:pt x="1" y="9"/>
                  </a:cubicBezTo>
                  <a:cubicBezTo>
                    <a:pt x="2" y="15"/>
                    <a:pt x="5" y="23"/>
                    <a:pt x="10" y="30"/>
                  </a:cubicBezTo>
                  <a:cubicBezTo>
                    <a:pt x="11" y="32"/>
                    <a:pt x="12" y="34"/>
                    <a:pt x="13" y="36"/>
                  </a:cubicBezTo>
                  <a:cubicBezTo>
                    <a:pt x="14" y="39"/>
                    <a:pt x="14" y="41"/>
                    <a:pt x="13" y="43"/>
                  </a:cubicBezTo>
                  <a:cubicBezTo>
                    <a:pt x="13" y="47"/>
                    <a:pt x="13" y="50"/>
                    <a:pt x="15" y="53"/>
                  </a:cubicBezTo>
                  <a:cubicBezTo>
                    <a:pt x="17" y="58"/>
                    <a:pt x="21" y="59"/>
                    <a:pt x="21" y="59"/>
                  </a:cubicBezTo>
                  <a:cubicBezTo>
                    <a:pt x="21" y="59"/>
                    <a:pt x="17" y="59"/>
                    <a:pt x="13" y="53"/>
                  </a:cubicBezTo>
                  <a:cubicBezTo>
                    <a:pt x="12" y="51"/>
                    <a:pt x="11" y="46"/>
                    <a:pt x="12" y="43"/>
                  </a:cubicBezTo>
                  <a:cubicBezTo>
                    <a:pt x="12" y="41"/>
                    <a:pt x="11" y="39"/>
                    <a:pt x="11" y="37"/>
                  </a:cubicBezTo>
                  <a:cubicBezTo>
                    <a:pt x="10" y="35"/>
                    <a:pt x="9" y="33"/>
                    <a:pt x="8" y="31"/>
                  </a:cubicBezTo>
                  <a:cubicBezTo>
                    <a:pt x="4" y="23"/>
                    <a:pt x="1" y="16"/>
                    <a:pt x="0" y="10"/>
                  </a:cubicBezTo>
                  <a:cubicBezTo>
                    <a:pt x="-1" y="3"/>
                    <a:pt x="2" y="0"/>
                    <a:pt x="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23"/>
            <p:cNvSpPr/>
            <p:nvPr/>
          </p:nvSpPr>
          <p:spPr>
            <a:xfrm>
              <a:off x="997160" y="2231027"/>
              <a:ext cx="12754" cy="25509"/>
            </a:xfrm>
            <a:custGeom>
              <a:avLst/>
              <a:gdLst/>
              <a:ahLst/>
              <a:cxnLst/>
              <a:rect l="l" t="t" r="r" b="b"/>
              <a:pathLst>
                <a:path w="7" h="14" extrusionOk="0">
                  <a:moveTo>
                    <a:pt x="6" y="14"/>
                  </a:moveTo>
                  <a:cubicBezTo>
                    <a:pt x="6" y="14"/>
                    <a:pt x="6" y="10"/>
                    <a:pt x="4" y="7"/>
                  </a:cubicBezTo>
                  <a:cubicBezTo>
                    <a:pt x="2" y="3"/>
                    <a:pt x="-1" y="0"/>
                    <a:pt x="0" y="0"/>
                  </a:cubicBezTo>
                  <a:cubicBezTo>
                    <a:pt x="0" y="-1"/>
                    <a:pt x="3" y="2"/>
                    <a:pt x="5" y="6"/>
                  </a:cubicBezTo>
                  <a:cubicBezTo>
                    <a:pt x="8" y="10"/>
                    <a:pt x="7" y="14"/>
                    <a:pt x="6" y="1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23"/>
            <p:cNvSpPr/>
            <p:nvPr/>
          </p:nvSpPr>
          <p:spPr>
            <a:xfrm>
              <a:off x="1026313" y="2398656"/>
              <a:ext cx="371699" cy="553902"/>
            </a:xfrm>
            <a:custGeom>
              <a:avLst/>
              <a:gdLst/>
              <a:ahLst/>
              <a:cxnLst/>
              <a:rect l="l" t="t" r="r" b="b"/>
              <a:pathLst>
                <a:path w="204" h="304" extrusionOk="0">
                  <a:moveTo>
                    <a:pt x="80" y="279"/>
                  </a:moveTo>
                  <a:lnTo>
                    <a:pt x="100" y="304"/>
                  </a:lnTo>
                  <a:lnTo>
                    <a:pt x="204" y="179"/>
                  </a:lnTo>
                  <a:lnTo>
                    <a:pt x="68" y="0"/>
                  </a:lnTo>
                  <a:lnTo>
                    <a:pt x="0" y="53"/>
                  </a:lnTo>
                  <a:lnTo>
                    <a:pt x="80" y="279"/>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23"/>
            <p:cNvSpPr/>
            <p:nvPr/>
          </p:nvSpPr>
          <p:spPr>
            <a:xfrm>
              <a:off x="2013865" y="5100752"/>
              <a:ext cx="215002" cy="375341"/>
            </a:xfrm>
            <a:custGeom>
              <a:avLst/>
              <a:gdLst/>
              <a:ahLst/>
              <a:cxnLst/>
              <a:rect l="l" t="t" r="r" b="b"/>
              <a:pathLst>
                <a:path w="118" h="206" extrusionOk="0">
                  <a:moveTo>
                    <a:pt x="0" y="3"/>
                  </a:moveTo>
                  <a:lnTo>
                    <a:pt x="8" y="206"/>
                  </a:lnTo>
                  <a:lnTo>
                    <a:pt x="118" y="203"/>
                  </a:lnTo>
                  <a:lnTo>
                    <a:pt x="110" y="0"/>
                  </a:lnTo>
                  <a:lnTo>
                    <a:pt x="0" y="3"/>
                  </a:lnTo>
                  <a:close/>
                </a:path>
              </a:pathLst>
            </a:custGeom>
            <a:solidFill>
              <a:schemeClr val="dk2"/>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23"/>
            <p:cNvSpPr/>
            <p:nvPr/>
          </p:nvSpPr>
          <p:spPr>
            <a:xfrm>
              <a:off x="2104968" y="5098930"/>
              <a:ext cx="21865" cy="360765"/>
            </a:xfrm>
            <a:custGeom>
              <a:avLst/>
              <a:gdLst/>
              <a:ahLst/>
              <a:cxnLst/>
              <a:rect l="l" t="t" r="r" b="b"/>
              <a:pathLst>
                <a:path w="12" h="198" extrusionOk="0">
                  <a:moveTo>
                    <a:pt x="12" y="198"/>
                  </a:moveTo>
                  <a:cubicBezTo>
                    <a:pt x="13" y="198"/>
                    <a:pt x="11" y="153"/>
                    <a:pt x="8" y="99"/>
                  </a:cubicBezTo>
                  <a:cubicBezTo>
                    <a:pt x="5" y="44"/>
                    <a:pt x="2" y="0"/>
                    <a:pt x="1" y="0"/>
                  </a:cubicBezTo>
                  <a:cubicBezTo>
                    <a:pt x="0" y="0"/>
                    <a:pt x="2" y="44"/>
                    <a:pt x="5" y="99"/>
                  </a:cubicBezTo>
                  <a:cubicBezTo>
                    <a:pt x="8" y="154"/>
                    <a:pt x="11" y="198"/>
                    <a:pt x="12" y="198"/>
                  </a:cubicBez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5" name="Google Shape;875;p23"/>
            <p:cNvSpPr/>
            <p:nvPr/>
          </p:nvSpPr>
          <p:spPr>
            <a:xfrm>
              <a:off x="2028441" y="5445119"/>
              <a:ext cx="200426" cy="30975"/>
            </a:xfrm>
            <a:custGeom>
              <a:avLst/>
              <a:gdLst/>
              <a:ahLst/>
              <a:cxnLst/>
              <a:rect l="l" t="t" r="r" b="b"/>
              <a:pathLst>
                <a:path w="110" h="17" extrusionOk="0">
                  <a:moveTo>
                    <a:pt x="0" y="3"/>
                  </a:moveTo>
                  <a:lnTo>
                    <a:pt x="109" y="0"/>
                  </a:lnTo>
                  <a:lnTo>
                    <a:pt x="110" y="14"/>
                  </a:lnTo>
                  <a:lnTo>
                    <a:pt x="0" y="17"/>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6" name="Google Shape;876;p23"/>
            <p:cNvSpPr/>
            <p:nvPr/>
          </p:nvSpPr>
          <p:spPr>
            <a:xfrm>
              <a:off x="2026619" y="5297533"/>
              <a:ext cx="196782" cy="69238"/>
            </a:xfrm>
            <a:custGeom>
              <a:avLst/>
              <a:gdLst/>
              <a:ahLst/>
              <a:cxnLst/>
              <a:rect l="l" t="t" r="r" b="b"/>
              <a:pathLst>
                <a:path w="108" h="38" extrusionOk="0">
                  <a:moveTo>
                    <a:pt x="108" y="30"/>
                  </a:moveTo>
                  <a:cubicBezTo>
                    <a:pt x="108" y="30"/>
                    <a:pt x="107" y="29"/>
                    <a:pt x="105" y="26"/>
                  </a:cubicBezTo>
                  <a:cubicBezTo>
                    <a:pt x="103" y="23"/>
                    <a:pt x="100" y="20"/>
                    <a:pt x="95" y="16"/>
                  </a:cubicBezTo>
                  <a:cubicBezTo>
                    <a:pt x="90" y="12"/>
                    <a:pt x="84" y="8"/>
                    <a:pt x="77" y="5"/>
                  </a:cubicBezTo>
                  <a:cubicBezTo>
                    <a:pt x="69" y="2"/>
                    <a:pt x="60" y="0"/>
                    <a:pt x="51" y="0"/>
                  </a:cubicBezTo>
                  <a:cubicBezTo>
                    <a:pt x="32" y="1"/>
                    <a:pt x="17" y="11"/>
                    <a:pt x="9" y="21"/>
                  </a:cubicBezTo>
                  <a:cubicBezTo>
                    <a:pt x="5" y="25"/>
                    <a:pt x="3" y="30"/>
                    <a:pt x="2" y="33"/>
                  </a:cubicBezTo>
                  <a:cubicBezTo>
                    <a:pt x="0" y="36"/>
                    <a:pt x="0" y="38"/>
                    <a:pt x="0" y="38"/>
                  </a:cubicBezTo>
                  <a:cubicBezTo>
                    <a:pt x="1" y="38"/>
                    <a:pt x="3" y="31"/>
                    <a:pt x="11" y="22"/>
                  </a:cubicBezTo>
                  <a:cubicBezTo>
                    <a:pt x="19" y="13"/>
                    <a:pt x="33" y="4"/>
                    <a:pt x="51" y="4"/>
                  </a:cubicBezTo>
                  <a:cubicBezTo>
                    <a:pt x="69" y="3"/>
                    <a:pt x="84" y="11"/>
                    <a:pt x="94" y="18"/>
                  </a:cubicBezTo>
                  <a:cubicBezTo>
                    <a:pt x="103" y="25"/>
                    <a:pt x="108" y="31"/>
                    <a:pt x="108" y="3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7" name="Google Shape;877;p23"/>
            <p:cNvSpPr/>
            <p:nvPr/>
          </p:nvSpPr>
          <p:spPr>
            <a:xfrm>
              <a:off x="2017509" y="5206430"/>
              <a:ext cx="202248" cy="43729"/>
            </a:xfrm>
            <a:custGeom>
              <a:avLst/>
              <a:gdLst/>
              <a:ahLst/>
              <a:cxnLst/>
              <a:rect l="l" t="t" r="r" b="b"/>
              <a:pathLst>
                <a:path w="111" h="24" extrusionOk="0">
                  <a:moveTo>
                    <a:pt x="110" y="0"/>
                  </a:moveTo>
                  <a:lnTo>
                    <a:pt x="111" y="22"/>
                  </a:lnTo>
                  <a:lnTo>
                    <a:pt x="1" y="24"/>
                  </a:lnTo>
                  <a:lnTo>
                    <a:pt x="0" y="7"/>
                  </a:lnTo>
                  <a:lnTo>
                    <a:pt x="110" y="0"/>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78" name="Google Shape;878;p23"/>
            <p:cNvSpPr/>
            <p:nvPr/>
          </p:nvSpPr>
          <p:spPr>
            <a:xfrm>
              <a:off x="1326952" y="5126260"/>
              <a:ext cx="435471" cy="353477"/>
            </a:xfrm>
            <a:custGeom>
              <a:avLst/>
              <a:gdLst/>
              <a:ahLst/>
              <a:cxnLst/>
              <a:rect l="l" t="t" r="r" b="b"/>
              <a:pathLst>
                <a:path w="239" h="194" extrusionOk="0">
                  <a:moveTo>
                    <a:pt x="119" y="1"/>
                  </a:moveTo>
                  <a:lnTo>
                    <a:pt x="124" y="124"/>
                  </a:lnTo>
                  <a:cubicBezTo>
                    <a:pt x="124" y="124"/>
                    <a:pt x="1" y="171"/>
                    <a:pt x="0" y="194"/>
                  </a:cubicBezTo>
                  <a:lnTo>
                    <a:pt x="239" y="192"/>
                  </a:lnTo>
                  <a:lnTo>
                    <a:pt x="239" y="0"/>
                  </a:lnTo>
                  <a:lnTo>
                    <a:pt x="119" y="1"/>
                  </a:lnTo>
                  <a:close/>
                </a:path>
              </a:pathLst>
            </a:custGeom>
            <a:solidFill>
              <a:schemeClr val="dk2"/>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9" name="Google Shape;879;p23"/>
            <p:cNvSpPr/>
            <p:nvPr/>
          </p:nvSpPr>
          <p:spPr>
            <a:xfrm>
              <a:off x="1662209" y="5332152"/>
              <a:ext cx="36441" cy="34619"/>
            </a:xfrm>
            <a:custGeom>
              <a:avLst/>
              <a:gdLst/>
              <a:ahLst/>
              <a:cxnLst/>
              <a:rect l="l" t="t" r="r" b="b"/>
              <a:pathLst>
                <a:path w="20" h="19" extrusionOk="0">
                  <a:moveTo>
                    <a:pt x="13" y="1"/>
                  </a:moveTo>
                  <a:cubicBezTo>
                    <a:pt x="18" y="2"/>
                    <a:pt x="21" y="7"/>
                    <a:pt x="20" y="12"/>
                  </a:cubicBezTo>
                  <a:cubicBezTo>
                    <a:pt x="19" y="17"/>
                    <a:pt x="13" y="20"/>
                    <a:pt x="9" y="19"/>
                  </a:cubicBezTo>
                  <a:cubicBezTo>
                    <a:pt x="4" y="18"/>
                    <a:pt x="-1" y="11"/>
                    <a:pt x="1" y="7"/>
                  </a:cubicBezTo>
                  <a:cubicBezTo>
                    <a:pt x="2" y="2"/>
                    <a:pt x="10" y="-1"/>
                    <a:pt x="14" y="1"/>
                  </a:cubicBezTo>
                  <a:lnTo>
                    <a:pt x="13" y="1"/>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0" name="Google Shape;880;p23"/>
            <p:cNvSpPr/>
            <p:nvPr/>
          </p:nvSpPr>
          <p:spPr>
            <a:xfrm>
              <a:off x="1323308" y="5441475"/>
              <a:ext cx="439115" cy="38263"/>
            </a:xfrm>
            <a:custGeom>
              <a:avLst/>
              <a:gdLst/>
              <a:ahLst/>
              <a:cxnLst/>
              <a:rect l="l" t="t" r="r" b="b"/>
              <a:pathLst>
                <a:path w="241" h="21" extrusionOk="0">
                  <a:moveTo>
                    <a:pt x="241" y="19"/>
                  </a:moveTo>
                  <a:lnTo>
                    <a:pt x="241" y="0"/>
                  </a:lnTo>
                  <a:lnTo>
                    <a:pt x="9" y="9"/>
                  </a:lnTo>
                  <a:cubicBezTo>
                    <a:pt x="9" y="9"/>
                    <a:pt x="-1" y="14"/>
                    <a:pt x="0" y="21"/>
                  </a:cubicBezTo>
                  <a:lnTo>
                    <a:pt x="241" y="19"/>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1" name="Google Shape;881;p23"/>
            <p:cNvSpPr/>
            <p:nvPr/>
          </p:nvSpPr>
          <p:spPr>
            <a:xfrm>
              <a:off x="1549242" y="5352194"/>
              <a:ext cx="40085" cy="27331"/>
            </a:xfrm>
            <a:custGeom>
              <a:avLst/>
              <a:gdLst/>
              <a:ahLst/>
              <a:cxnLst/>
              <a:rect l="l" t="t" r="r" b="b"/>
              <a:pathLst>
                <a:path w="22" h="15" extrusionOk="0">
                  <a:moveTo>
                    <a:pt x="0" y="1"/>
                  </a:moveTo>
                  <a:cubicBezTo>
                    <a:pt x="0" y="2"/>
                    <a:pt x="6" y="3"/>
                    <a:pt x="12" y="7"/>
                  </a:cubicBezTo>
                  <a:cubicBezTo>
                    <a:pt x="18" y="10"/>
                    <a:pt x="21" y="15"/>
                    <a:pt x="22" y="15"/>
                  </a:cubicBezTo>
                  <a:cubicBezTo>
                    <a:pt x="23" y="15"/>
                    <a:pt x="21" y="8"/>
                    <a:pt x="14" y="3"/>
                  </a:cubicBezTo>
                  <a:cubicBezTo>
                    <a:pt x="7" y="-1"/>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2" name="Google Shape;882;p23"/>
            <p:cNvSpPr/>
            <p:nvPr/>
          </p:nvSpPr>
          <p:spPr>
            <a:xfrm>
              <a:off x="1503691" y="5372237"/>
              <a:ext cx="29153" cy="34619"/>
            </a:xfrm>
            <a:custGeom>
              <a:avLst/>
              <a:gdLst/>
              <a:ahLst/>
              <a:cxnLst/>
              <a:rect l="l" t="t" r="r" b="b"/>
              <a:pathLst>
                <a:path w="16" h="19" extrusionOk="0">
                  <a:moveTo>
                    <a:pt x="0" y="1"/>
                  </a:moveTo>
                  <a:cubicBezTo>
                    <a:pt x="0" y="2"/>
                    <a:pt x="5" y="4"/>
                    <a:pt x="9" y="9"/>
                  </a:cubicBezTo>
                  <a:cubicBezTo>
                    <a:pt x="13" y="14"/>
                    <a:pt x="14" y="19"/>
                    <a:pt x="15" y="19"/>
                  </a:cubicBezTo>
                  <a:cubicBezTo>
                    <a:pt x="16" y="19"/>
                    <a:pt x="17" y="12"/>
                    <a:pt x="12" y="6"/>
                  </a:cubicBezTo>
                  <a:cubicBezTo>
                    <a:pt x="7" y="0"/>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3" name="Google Shape;883;p23"/>
            <p:cNvSpPr/>
            <p:nvPr/>
          </p:nvSpPr>
          <p:spPr>
            <a:xfrm>
              <a:off x="1459961" y="5392279"/>
              <a:ext cx="20043" cy="36441"/>
            </a:xfrm>
            <a:custGeom>
              <a:avLst/>
              <a:gdLst/>
              <a:ahLst/>
              <a:cxnLst/>
              <a:rect l="l" t="t" r="r" b="b"/>
              <a:pathLst>
                <a:path w="11" h="20" extrusionOk="0">
                  <a:moveTo>
                    <a:pt x="10" y="20"/>
                  </a:moveTo>
                  <a:cubicBezTo>
                    <a:pt x="11" y="21"/>
                    <a:pt x="12" y="14"/>
                    <a:pt x="9" y="8"/>
                  </a:cubicBezTo>
                  <a:cubicBezTo>
                    <a:pt x="5" y="1"/>
                    <a:pt x="1" y="-1"/>
                    <a:pt x="0" y="0"/>
                  </a:cubicBezTo>
                  <a:cubicBezTo>
                    <a:pt x="0" y="1"/>
                    <a:pt x="3" y="5"/>
                    <a:pt x="6" y="10"/>
                  </a:cubicBezTo>
                  <a:cubicBezTo>
                    <a:pt x="8" y="15"/>
                    <a:pt x="9" y="20"/>
                    <a:pt x="10" y="2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4" name="Google Shape;884;p23"/>
            <p:cNvSpPr/>
            <p:nvPr/>
          </p:nvSpPr>
          <p:spPr>
            <a:xfrm>
              <a:off x="1552886" y="5293889"/>
              <a:ext cx="45551" cy="10932"/>
            </a:xfrm>
            <a:custGeom>
              <a:avLst/>
              <a:gdLst/>
              <a:ahLst/>
              <a:cxnLst/>
              <a:rect l="l" t="t" r="r" b="b"/>
              <a:pathLst>
                <a:path w="25" h="6" extrusionOk="0">
                  <a:moveTo>
                    <a:pt x="0" y="5"/>
                  </a:moveTo>
                  <a:cubicBezTo>
                    <a:pt x="1" y="6"/>
                    <a:pt x="6" y="4"/>
                    <a:pt x="13" y="5"/>
                  </a:cubicBezTo>
                  <a:cubicBezTo>
                    <a:pt x="19" y="5"/>
                    <a:pt x="25" y="7"/>
                    <a:pt x="25" y="6"/>
                  </a:cubicBezTo>
                  <a:cubicBezTo>
                    <a:pt x="26" y="5"/>
                    <a:pt x="21" y="1"/>
                    <a:pt x="13" y="0"/>
                  </a:cubicBezTo>
                  <a:cubicBezTo>
                    <a:pt x="5" y="0"/>
                    <a:pt x="0" y="4"/>
                    <a:pt x="0" y="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5" name="Google Shape;885;p23"/>
            <p:cNvSpPr/>
            <p:nvPr/>
          </p:nvSpPr>
          <p:spPr>
            <a:xfrm>
              <a:off x="1545598" y="5219185"/>
              <a:ext cx="65594" cy="36441"/>
            </a:xfrm>
            <a:custGeom>
              <a:avLst/>
              <a:gdLst/>
              <a:ahLst/>
              <a:cxnLst/>
              <a:rect l="l" t="t" r="r" b="b"/>
              <a:pathLst>
                <a:path w="36" h="20" extrusionOk="0">
                  <a:moveTo>
                    <a:pt x="0" y="19"/>
                  </a:moveTo>
                  <a:cubicBezTo>
                    <a:pt x="0" y="20"/>
                    <a:pt x="4" y="20"/>
                    <a:pt x="12" y="19"/>
                  </a:cubicBezTo>
                  <a:cubicBezTo>
                    <a:pt x="15" y="18"/>
                    <a:pt x="20" y="17"/>
                    <a:pt x="24" y="15"/>
                  </a:cubicBezTo>
                  <a:cubicBezTo>
                    <a:pt x="27" y="14"/>
                    <a:pt x="29" y="13"/>
                    <a:pt x="31" y="11"/>
                  </a:cubicBezTo>
                  <a:cubicBezTo>
                    <a:pt x="32" y="11"/>
                    <a:pt x="34" y="10"/>
                    <a:pt x="35" y="9"/>
                  </a:cubicBezTo>
                  <a:cubicBezTo>
                    <a:pt x="36" y="7"/>
                    <a:pt x="37" y="4"/>
                    <a:pt x="35" y="2"/>
                  </a:cubicBezTo>
                  <a:cubicBezTo>
                    <a:pt x="34" y="0"/>
                    <a:pt x="32" y="0"/>
                    <a:pt x="30" y="0"/>
                  </a:cubicBezTo>
                  <a:cubicBezTo>
                    <a:pt x="29" y="0"/>
                    <a:pt x="27" y="0"/>
                    <a:pt x="26" y="0"/>
                  </a:cubicBezTo>
                  <a:cubicBezTo>
                    <a:pt x="23" y="1"/>
                    <a:pt x="21" y="2"/>
                    <a:pt x="18" y="3"/>
                  </a:cubicBezTo>
                  <a:cubicBezTo>
                    <a:pt x="14" y="5"/>
                    <a:pt x="10" y="8"/>
                    <a:pt x="7" y="10"/>
                  </a:cubicBezTo>
                  <a:cubicBezTo>
                    <a:pt x="2" y="16"/>
                    <a:pt x="0" y="20"/>
                    <a:pt x="0" y="20"/>
                  </a:cubicBezTo>
                  <a:cubicBezTo>
                    <a:pt x="1" y="21"/>
                    <a:pt x="3" y="17"/>
                    <a:pt x="9" y="13"/>
                  </a:cubicBezTo>
                  <a:cubicBezTo>
                    <a:pt x="12" y="10"/>
                    <a:pt x="16" y="8"/>
                    <a:pt x="20" y="6"/>
                  </a:cubicBezTo>
                  <a:cubicBezTo>
                    <a:pt x="22" y="6"/>
                    <a:pt x="24" y="5"/>
                    <a:pt x="27" y="4"/>
                  </a:cubicBezTo>
                  <a:cubicBezTo>
                    <a:pt x="29" y="4"/>
                    <a:pt x="31" y="4"/>
                    <a:pt x="32" y="5"/>
                  </a:cubicBezTo>
                  <a:lnTo>
                    <a:pt x="32" y="6"/>
                  </a:lnTo>
                  <a:cubicBezTo>
                    <a:pt x="31" y="7"/>
                    <a:pt x="30" y="7"/>
                    <a:pt x="29" y="8"/>
                  </a:cubicBezTo>
                  <a:cubicBezTo>
                    <a:pt x="27" y="9"/>
                    <a:pt x="25" y="11"/>
                    <a:pt x="23" y="12"/>
                  </a:cubicBezTo>
                  <a:cubicBezTo>
                    <a:pt x="19" y="14"/>
                    <a:pt x="15" y="15"/>
                    <a:pt x="11" y="16"/>
                  </a:cubicBezTo>
                  <a:cubicBezTo>
                    <a:pt x="4" y="18"/>
                    <a:pt x="0" y="19"/>
                    <a:pt x="0" y="1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6" name="Google Shape;886;p23"/>
            <p:cNvSpPr/>
            <p:nvPr/>
          </p:nvSpPr>
          <p:spPr>
            <a:xfrm>
              <a:off x="1518267" y="5188210"/>
              <a:ext cx="34619" cy="69238"/>
            </a:xfrm>
            <a:custGeom>
              <a:avLst/>
              <a:gdLst/>
              <a:ahLst/>
              <a:cxnLst/>
              <a:rect l="l" t="t" r="r" b="b"/>
              <a:pathLst>
                <a:path w="19" h="38" extrusionOk="0">
                  <a:moveTo>
                    <a:pt x="16" y="38"/>
                  </a:moveTo>
                  <a:cubicBezTo>
                    <a:pt x="17" y="38"/>
                    <a:pt x="19" y="34"/>
                    <a:pt x="19" y="26"/>
                  </a:cubicBezTo>
                  <a:cubicBezTo>
                    <a:pt x="20" y="22"/>
                    <a:pt x="19" y="18"/>
                    <a:pt x="18" y="13"/>
                  </a:cubicBezTo>
                  <a:cubicBezTo>
                    <a:pt x="17" y="11"/>
                    <a:pt x="16" y="8"/>
                    <a:pt x="14" y="6"/>
                  </a:cubicBezTo>
                  <a:cubicBezTo>
                    <a:pt x="13" y="3"/>
                    <a:pt x="11" y="0"/>
                    <a:pt x="7" y="0"/>
                  </a:cubicBezTo>
                  <a:cubicBezTo>
                    <a:pt x="4" y="0"/>
                    <a:pt x="2" y="1"/>
                    <a:pt x="2" y="3"/>
                  </a:cubicBezTo>
                  <a:cubicBezTo>
                    <a:pt x="1" y="5"/>
                    <a:pt x="1" y="6"/>
                    <a:pt x="0" y="8"/>
                  </a:cubicBezTo>
                  <a:cubicBezTo>
                    <a:pt x="0" y="10"/>
                    <a:pt x="0" y="13"/>
                    <a:pt x="0" y="16"/>
                  </a:cubicBezTo>
                  <a:cubicBezTo>
                    <a:pt x="1" y="21"/>
                    <a:pt x="3" y="25"/>
                    <a:pt x="6" y="28"/>
                  </a:cubicBezTo>
                  <a:cubicBezTo>
                    <a:pt x="10" y="34"/>
                    <a:pt x="15" y="36"/>
                    <a:pt x="15" y="35"/>
                  </a:cubicBezTo>
                  <a:cubicBezTo>
                    <a:pt x="16" y="35"/>
                    <a:pt x="12" y="32"/>
                    <a:pt x="8" y="27"/>
                  </a:cubicBezTo>
                  <a:cubicBezTo>
                    <a:pt x="6" y="24"/>
                    <a:pt x="5" y="20"/>
                    <a:pt x="4" y="15"/>
                  </a:cubicBezTo>
                  <a:cubicBezTo>
                    <a:pt x="4" y="13"/>
                    <a:pt x="4" y="11"/>
                    <a:pt x="4" y="8"/>
                  </a:cubicBezTo>
                  <a:cubicBezTo>
                    <a:pt x="5" y="6"/>
                    <a:pt x="6" y="4"/>
                    <a:pt x="7" y="4"/>
                  </a:cubicBezTo>
                  <a:cubicBezTo>
                    <a:pt x="8" y="4"/>
                    <a:pt x="10" y="6"/>
                    <a:pt x="11" y="8"/>
                  </a:cubicBezTo>
                  <a:cubicBezTo>
                    <a:pt x="12" y="10"/>
                    <a:pt x="13" y="12"/>
                    <a:pt x="14" y="14"/>
                  </a:cubicBezTo>
                  <a:cubicBezTo>
                    <a:pt x="16" y="19"/>
                    <a:pt x="16" y="23"/>
                    <a:pt x="16" y="26"/>
                  </a:cubicBezTo>
                  <a:cubicBezTo>
                    <a:pt x="17" y="33"/>
                    <a:pt x="16" y="38"/>
                    <a:pt x="16" y="3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7" name="Google Shape;887;p23"/>
            <p:cNvSpPr/>
            <p:nvPr/>
          </p:nvSpPr>
          <p:spPr>
            <a:xfrm>
              <a:off x="1551064" y="5261092"/>
              <a:ext cx="211358" cy="49195"/>
            </a:xfrm>
            <a:custGeom>
              <a:avLst/>
              <a:gdLst/>
              <a:ahLst/>
              <a:cxnLst/>
              <a:rect l="l" t="t" r="r" b="b"/>
              <a:pathLst>
                <a:path w="116" h="27" extrusionOk="0">
                  <a:moveTo>
                    <a:pt x="116" y="0"/>
                  </a:moveTo>
                  <a:lnTo>
                    <a:pt x="116" y="27"/>
                  </a:lnTo>
                  <a:lnTo>
                    <a:pt x="0" y="27"/>
                  </a:lnTo>
                  <a:lnTo>
                    <a:pt x="0" y="2"/>
                  </a:lnTo>
                  <a:lnTo>
                    <a:pt x="116" y="0"/>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88" name="Google Shape;888;p23"/>
            <p:cNvSpPr/>
            <p:nvPr/>
          </p:nvSpPr>
          <p:spPr>
            <a:xfrm>
              <a:off x="2401962" y="1483988"/>
              <a:ext cx="273308" cy="428181"/>
            </a:xfrm>
            <a:custGeom>
              <a:avLst/>
              <a:gdLst/>
              <a:ahLst/>
              <a:cxnLst/>
              <a:rect l="l" t="t" r="r" b="b"/>
              <a:pathLst>
                <a:path w="150" h="235" extrusionOk="0">
                  <a:moveTo>
                    <a:pt x="36" y="20"/>
                  </a:moveTo>
                  <a:lnTo>
                    <a:pt x="54" y="86"/>
                  </a:lnTo>
                  <a:cubicBezTo>
                    <a:pt x="54" y="86"/>
                    <a:pt x="60" y="123"/>
                    <a:pt x="43" y="123"/>
                  </a:cubicBezTo>
                  <a:cubicBezTo>
                    <a:pt x="28" y="123"/>
                    <a:pt x="26" y="103"/>
                    <a:pt x="26" y="103"/>
                  </a:cubicBezTo>
                  <a:cubicBezTo>
                    <a:pt x="26" y="103"/>
                    <a:pt x="34" y="63"/>
                    <a:pt x="14" y="65"/>
                  </a:cubicBezTo>
                  <a:cubicBezTo>
                    <a:pt x="11" y="65"/>
                    <a:pt x="4" y="93"/>
                    <a:pt x="1" y="107"/>
                  </a:cubicBezTo>
                  <a:cubicBezTo>
                    <a:pt x="-1" y="112"/>
                    <a:pt x="0" y="118"/>
                    <a:pt x="3" y="122"/>
                  </a:cubicBezTo>
                  <a:lnTo>
                    <a:pt x="31" y="173"/>
                  </a:lnTo>
                  <a:cubicBezTo>
                    <a:pt x="36" y="182"/>
                    <a:pt x="44" y="190"/>
                    <a:pt x="54" y="195"/>
                  </a:cubicBezTo>
                  <a:lnTo>
                    <a:pt x="68" y="204"/>
                  </a:lnTo>
                  <a:lnTo>
                    <a:pt x="70" y="234"/>
                  </a:lnTo>
                  <a:lnTo>
                    <a:pt x="150" y="235"/>
                  </a:lnTo>
                  <a:lnTo>
                    <a:pt x="125" y="141"/>
                  </a:lnTo>
                  <a:lnTo>
                    <a:pt x="115" y="84"/>
                  </a:lnTo>
                  <a:cubicBezTo>
                    <a:pt x="112" y="78"/>
                    <a:pt x="107" y="74"/>
                    <a:pt x="101" y="73"/>
                  </a:cubicBezTo>
                  <a:lnTo>
                    <a:pt x="93" y="72"/>
                  </a:lnTo>
                  <a:lnTo>
                    <a:pt x="91" y="65"/>
                  </a:lnTo>
                  <a:cubicBezTo>
                    <a:pt x="89" y="61"/>
                    <a:pt x="85" y="58"/>
                    <a:pt x="80" y="57"/>
                  </a:cubicBezTo>
                  <a:lnTo>
                    <a:pt x="76" y="57"/>
                  </a:lnTo>
                  <a:lnTo>
                    <a:pt x="69" y="40"/>
                  </a:lnTo>
                  <a:cubicBezTo>
                    <a:pt x="67" y="35"/>
                    <a:pt x="51" y="0"/>
                    <a:pt x="45" y="0"/>
                  </a:cubicBezTo>
                  <a:cubicBezTo>
                    <a:pt x="45" y="0"/>
                    <a:pt x="32" y="3"/>
                    <a:pt x="37" y="20"/>
                  </a:cubicBezTo>
                  <a:lnTo>
                    <a:pt x="36" y="20"/>
                  </a:lnTo>
                  <a:close/>
                </a:path>
              </a:pathLst>
            </a:custGeom>
            <a:solidFill>
              <a:srgbClr val="B97E69"/>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9" name="Google Shape;889;p23"/>
            <p:cNvSpPr/>
            <p:nvPr/>
          </p:nvSpPr>
          <p:spPr>
            <a:xfrm>
              <a:off x="2536794" y="1582378"/>
              <a:ext cx="36441" cy="83814"/>
            </a:xfrm>
            <a:custGeom>
              <a:avLst/>
              <a:gdLst/>
              <a:ahLst/>
              <a:cxnLst/>
              <a:rect l="l" t="t" r="r" b="b"/>
              <a:pathLst>
                <a:path w="20" h="46" extrusionOk="0">
                  <a:moveTo>
                    <a:pt x="20" y="46"/>
                  </a:moveTo>
                  <a:cubicBezTo>
                    <a:pt x="20" y="46"/>
                    <a:pt x="20" y="43"/>
                    <a:pt x="18" y="39"/>
                  </a:cubicBezTo>
                  <a:cubicBezTo>
                    <a:pt x="17" y="34"/>
                    <a:pt x="13" y="29"/>
                    <a:pt x="7" y="25"/>
                  </a:cubicBezTo>
                  <a:cubicBezTo>
                    <a:pt x="4" y="18"/>
                    <a:pt x="2" y="12"/>
                    <a:pt x="1" y="7"/>
                  </a:cubicBezTo>
                  <a:cubicBezTo>
                    <a:pt x="0" y="3"/>
                    <a:pt x="0" y="0"/>
                    <a:pt x="0" y="0"/>
                  </a:cubicBezTo>
                  <a:cubicBezTo>
                    <a:pt x="1" y="0"/>
                    <a:pt x="1" y="3"/>
                    <a:pt x="2" y="7"/>
                  </a:cubicBezTo>
                  <a:cubicBezTo>
                    <a:pt x="3" y="12"/>
                    <a:pt x="5" y="18"/>
                    <a:pt x="8" y="24"/>
                  </a:cubicBezTo>
                  <a:cubicBezTo>
                    <a:pt x="10" y="25"/>
                    <a:pt x="11" y="26"/>
                    <a:pt x="12" y="27"/>
                  </a:cubicBezTo>
                  <a:cubicBezTo>
                    <a:pt x="14" y="28"/>
                    <a:pt x="15" y="30"/>
                    <a:pt x="16" y="31"/>
                  </a:cubicBezTo>
                  <a:cubicBezTo>
                    <a:pt x="17" y="34"/>
                    <a:pt x="18" y="35"/>
                    <a:pt x="19" y="38"/>
                  </a:cubicBezTo>
                  <a:cubicBezTo>
                    <a:pt x="19" y="40"/>
                    <a:pt x="20" y="43"/>
                    <a:pt x="20" y="44"/>
                  </a:cubicBezTo>
                  <a:cubicBezTo>
                    <a:pt x="20" y="45"/>
                    <a:pt x="20" y="46"/>
                    <a:pt x="2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0" name="Google Shape;890;p23"/>
            <p:cNvSpPr/>
            <p:nvPr/>
          </p:nvSpPr>
          <p:spPr>
            <a:xfrm>
              <a:off x="2567768" y="1609709"/>
              <a:ext cx="27331" cy="43729"/>
            </a:xfrm>
            <a:custGeom>
              <a:avLst/>
              <a:gdLst/>
              <a:ahLst/>
              <a:cxnLst/>
              <a:rect l="l" t="t" r="r" b="b"/>
              <a:pathLst>
                <a:path w="15" h="24" extrusionOk="0">
                  <a:moveTo>
                    <a:pt x="15" y="24"/>
                  </a:moveTo>
                  <a:cubicBezTo>
                    <a:pt x="15" y="24"/>
                    <a:pt x="15" y="23"/>
                    <a:pt x="14" y="21"/>
                  </a:cubicBezTo>
                  <a:cubicBezTo>
                    <a:pt x="13" y="19"/>
                    <a:pt x="10" y="16"/>
                    <a:pt x="6" y="16"/>
                  </a:cubicBezTo>
                  <a:lnTo>
                    <a:pt x="6" y="16"/>
                  </a:lnTo>
                  <a:lnTo>
                    <a:pt x="6" y="15"/>
                  </a:lnTo>
                  <a:lnTo>
                    <a:pt x="5" y="14"/>
                  </a:lnTo>
                  <a:cubicBezTo>
                    <a:pt x="3" y="6"/>
                    <a:pt x="0" y="0"/>
                    <a:pt x="1" y="0"/>
                  </a:cubicBezTo>
                  <a:cubicBezTo>
                    <a:pt x="1" y="-1"/>
                    <a:pt x="4" y="6"/>
                    <a:pt x="7" y="14"/>
                  </a:cubicBezTo>
                  <a:lnTo>
                    <a:pt x="7" y="15"/>
                  </a:lnTo>
                  <a:lnTo>
                    <a:pt x="6" y="14"/>
                  </a:lnTo>
                  <a:cubicBezTo>
                    <a:pt x="11" y="15"/>
                    <a:pt x="14" y="18"/>
                    <a:pt x="15" y="20"/>
                  </a:cubicBezTo>
                  <a:cubicBezTo>
                    <a:pt x="16" y="23"/>
                    <a:pt x="15" y="24"/>
                    <a:pt x="15"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1" name="Google Shape;891;p23"/>
            <p:cNvSpPr/>
            <p:nvPr/>
          </p:nvSpPr>
          <p:spPr>
            <a:xfrm>
              <a:off x="1636700" y="1616997"/>
              <a:ext cx="362588" cy="623139"/>
            </a:xfrm>
            <a:custGeom>
              <a:avLst/>
              <a:gdLst/>
              <a:ahLst/>
              <a:cxnLst/>
              <a:rect l="l" t="t" r="r" b="b"/>
              <a:pathLst>
                <a:path w="199" h="342" extrusionOk="0">
                  <a:moveTo>
                    <a:pt x="54" y="342"/>
                  </a:moveTo>
                  <a:lnTo>
                    <a:pt x="199" y="340"/>
                  </a:lnTo>
                  <a:lnTo>
                    <a:pt x="183" y="216"/>
                  </a:lnTo>
                  <a:cubicBezTo>
                    <a:pt x="183" y="216"/>
                    <a:pt x="192" y="214"/>
                    <a:pt x="193" y="160"/>
                  </a:cubicBezTo>
                  <a:cubicBezTo>
                    <a:pt x="193" y="106"/>
                    <a:pt x="197" y="15"/>
                    <a:pt x="197" y="15"/>
                  </a:cubicBezTo>
                  <a:lnTo>
                    <a:pt x="197" y="15"/>
                  </a:lnTo>
                  <a:cubicBezTo>
                    <a:pt x="134" y="-12"/>
                    <a:pt x="62" y="-3"/>
                    <a:pt x="8" y="38"/>
                  </a:cubicBezTo>
                  <a:lnTo>
                    <a:pt x="0" y="44"/>
                  </a:lnTo>
                  <a:lnTo>
                    <a:pt x="54" y="342"/>
                  </a:lnTo>
                  <a:close/>
                </a:path>
              </a:pathLst>
            </a:custGeom>
            <a:solidFill>
              <a:srgbClr val="B97E69"/>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2" name="Google Shape;892;p23"/>
            <p:cNvSpPr/>
            <p:nvPr/>
          </p:nvSpPr>
          <p:spPr>
            <a:xfrm>
              <a:off x="1602081" y="1815600"/>
              <a:ext cx="69238" cy="102035"/>
            </a:xfrm>
            <a:custGeom>
              <a:avLst/>
              <a:gdLst/>
              <a:ahLst/>
              <a:cxnLst/>
              <a:rect l="l" t="t" r="r" b="b"/>
              <a:pathLst>
                <a:path w="38" h="56" extrusionOk="0">
                  <a:moveTo>
                    <a:pt x="36" y="2"/>
                  </a:moveTo>
                  <a:cubicBezTo>
                    <a:pt x="35" y="1"/>
                    <a:pt x="-2" y="-9"/>
                    <a:pt x="0" y="28"/>
                  </a:cubicBezTo>
                  <a:cubicBezTo>
                    <a:pt x="1" y="64"/>
                    <a:pt x="38" y="56"/>
                    <a:pt x="38" y="55"/>
                  </a:cubicBezTo>
                  <a:cubicBezTo>
                    <a:pt x="38" y="54"/>
                    <a:pt x="36" y="2"/>
                    <a:pt x="36" y="2"/>
                  </a:cubicBezTo>
                  <a:close/>
                </a:path>
              </a:pathLst>
            </a:custGeom>
            <a:solidFill>
              <a:srgbClr val="B97E6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3" name="Google Shape;893;p23"/>
            <p:cNvSpPr/>
            <p:nvPr/>
          </p:nvSpPr>
          <p:spPr>
            <a:xfrm>
              <a:off x="1973780" y="1802846"/>
              <a:ext cx="69238" cy="103857"/>
            </a:xfrm>
            <a:custGeom>
              <a:avLst/>
              <a:gdLst/>
              <a:ahLst/>
              <a:cxnLst/>
              <a:rect l="l" t="t" r="r" b="b"/>
              <a:pathLst>
                <a:path w="38" h="57" extrusionOk="0">
                  <a:moveTo>
                    <a:pt x="5" y="1"/>
                  </a:moveTo>
                  <a:cubicBezTo>
                    <a:pt x="6" y="1"/>
                    <a:pt x="39" y="-8"/>
                    <a:pt x="38" y="29"/>
                  </a:cubicBezTo>
                  <a:cubicBezTo>
                    <a:pt x="37" y="65"/>
                    <a:pt x="0" y="57"/>
                    <a:pt x="0" y="56"/>
                  </a:cubicBezTo>
                  <a:cubicBezTo>
                    <a:pt x="0" y="55"/>
                    <a:pt x="5" y="1"/>
                    <a:pt x="5" y="1"/>
                  </a:cubicBezTo>
                  <a:close/>
                </a:path>
              </a:pathLst>
            </a:custGeom>
            <a:solidFill>
              <a:srgbClr val="B97E6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4" name="Google Shape;894;p23"/>
            <p:cNvSpPr/>
            <p:nvPr/>
          </p:nvSpPr>
          <p:spPr>
            <a:xfrm>
              <a:off x="1645811" y="1607887"/>
              <a:ext cx="362588" cy="481020"/>
            </a:xfrm>
            <a:custGeom>
              <a:avLst/>
              <a:gdLst/>
              <a:ahLst/>
              <a:cxnLst/>
              <a:rect l="l" t="t" r="r" b="b"/>
              <a:pathLst>
                <a:path w="199" h="264" extrusionOk="0">
                  <a:moveTo>
                    <a:pt x="0" y="112"/>
                  </a:moveTo>
                  <a:cubicBezTo>
                    <a:pt x="6" y="143"/>
                    <a:pt x="5" y="159"/>
                    <a:pt x="10" y="179"/>
                  </a:cubicBezTo>
                  <a:cubicBezTo>
                    <a:pt x="18" y="212"/>
                    <a:pt x="34" y="236"/>
                    <a:pt x="64" y="253"/>
                  </a:cubicBezTo>
                  <a:cubicBezTo>
                    <a:pt x="93" y="269"/>
                    <a:pt x="133" y="269"/>
                    <a:pt x="158" y="247"/>
                  </a:cubicBezTo>
                  <a:cubicBezTo>
                    <a:pt x="175" y="232"/>
                    <a:pt x="187" y="214"/>
                    <a:pt x="190" y="191"/>
                  </a:cubicBezTo>
                  <a:cubicBezTo>
                    <a:pt x="192" y="168"/>
                    <a:pt x="196" y="127"/>
                    <a:pt x="196" y="104"/>
                  </a:cubicBezTo>
                  <a:cubicBezTo>
                    <a:pt x="196" y="61"/>
                    <a:pt x="199" y="21"/>
                    <a:pt x="199" y="21"/>
                  </a:cubicBezTo>
                  <a:lnTo>
                    <a:pt x="79" y="0"/>
                  </a:lnTo>
                  <a:lnTo>
                    <a:pt x="10" y="40"/>
                  </a:lnTo>
                  <a:lnTo>
                    <a:pt x="0" y="112"/>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5" name="Google Shape;895;p23"/>
            <p:cNvSpPr/>
            <p:nvPr/>
          </p:nvSpPr>
          <p:spPr>
            <a:xfrm>
              <a:off x="1797041" y="2094374"/>
              <a:ext cx="74704" cy="12754"/>
            </a:xfrm>
            <a:custGeom>
              <a:avLst/>
              <a:gdLst/>
              <a:ahLst/>
              <a:cxnLst/>
              <a:rect l="l" t="t" r="r" b="b"/>
              <a:pathLst>
                <a:path w="41" h="7" extrusionOk="0">
                  <a:moveTo>
                    <a:pt x="41" y="5"/>
                  </a:moveTo>
                  <a:cubicBezTo>
                    <a:pt x="42" y="6"/>
                    <a:pt x="32" y="8"/>
                    <a:pt x="20" y="7"/>
                  </a:cubicBezTo>
                  <a:cubicBezTo>
                    <a:pt x="8" y="5"/>
                    <a:pt x="0" y="1"/>
                    <a:pt x="0" y="0"/>
                  </a:cubicBezTo>
                  <a:cubicBezTo>
                    <a:pt x="0" y="-1"/>
                    <a:pt x="9" y="2"/>
                    <a:pt x="21" y="3"/>
                  </a:cubicBezTo>
                  <a:cubicBezTo>
                    <a:pt x="32" y="5"/>
                    <a:pt x="41" y="4"/>
                    <a:pt x="41" y="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6" name="Google Shape;896;p23"/>
            <p:cNvSpPr/>
            <p:nvPr/>
          </p:nvSpPr>
          <p:spPr>
            <a:xfrm>
              <a:off x="1627590" y="1514963"/>
              <a:ext cx="413606" cy="391740"/>
            </a:xfrm>
            <a:custGeom>
              <a:avLst/>
              <a:gdLst/>
              <a:ahLst/>
              <a:cxnLst/>
              <a:rect l="l" t="t" r="r" b="b"/>
              <a:pathLst>
                <a:path w="227" h="215" extrusionOk="0">
                  <a:moveTo>
                    <a:pt x="16" y="215"/>
                  </a:moveTo>
                  <a:cubicBezTo>
                    <a:pt x="13" y="183"/>
                    <a:pt x="10" y="147"/>
                    <a:pt x="5" y="114"/>
                  </a:cubicBezTo>
                  <a:cubicBezTo>
                    <a:pt x="4" y="101"/>
                    <a:pt x="-1" y="83"/>
                    <a:pt x="0" y="71"/>
                  </a:cubicBezTo>
                  <a:cubicBezTo>
                    <a:pt x="1" y="58"/>
                    <a:pt x="3" y="45"/>
                    <a:pt x="8" y="34"/>
                  </a:cubicBezTo>
                  <a:cubicBezTo>
                    <a:pt x="15" y="19"/>
                    <a:pt x="29" y="9"/>
                    <a:pt x="45" y="5"/>
                  </a:cubicBezTo>
                  <a:cubicBezTo>
                    <a:pt x="60" y="2"/>
                    <a:pt x="77" y="7"/>
                    <a:pt x="89" y="17"/>
                  </a:cubicBezTo>
                  <a:cubicBezTo>
                    <a:pt x="98" y="4"/>
                    <a:pt x="115" y="-3"/>
                    <a:pt x="131" y="1"/>
                  </a:cubicBezTo>
                  <a:cubicBezTo>
                    <a:pt x="146" y="5"/>
                    <a:pt x="158" y="18"/>
                    <a:pt x="160" y="34"/>
                  </a:cubicBezTo>
                  <a:cubicBezTo>
                    <a:pt x="169" y="26"/>
                    <a:pt x="183" y="24"/>
                    <a:pt x="193" y="30"/>
                  </a:cubicBezTo>
                  <a:cubicBezTo>
                    <a:pt x="203" y="36"/>
                    <a:pt x="208" y="50"/>
                    <a:pt x="205" y="61"/>
                  </a:cubicBezTo>
                  <a:cubicBezTo>
                    <a:pt x="214" y="62"/>
                    <a:pt x="222" y="68"/>
                    <a:pt x="225" y="76"/>
                  </a:cubicBezTo>
                  <a:cubicBezTo>
                    <a:pt x="229" y="84"/>
                    <a:pt x="228" y="94"/>
                    <a:pt x="223" y="101"/>
                  </a:cubicBezTo>
                  <a:cubicBezTo>
                    <a:pt x="217" y="110"/>
                    <a:pt x="207" y="115"/>
                    <a:pt x="201" y="123"/>
                  </a:cubicBezTo>
                  <a:cubicBezTo>
                    <a:pt x="194" y="132"/>
                    <a:pt x="194" y="146"/>
                    <a:pt x="199" y="156"/>
                  </a:cubicBezTo>
                  <a:lnTo>
                    <a:pt x="16" y="215"/>
                  </a:lnTo>
                  <a:close/>
                </a:path>
              </a:pathLst>
            </a:custGeom>
            <a:solidFill>
              <a:srgbClr val="263238"/>
            </a:solidFill>
            <a:ln>
              <a:noFill/>
            </a:ln>
          </p:spPr>
          <p:txBody>
            <a:bodyPr spcFirstLastPara="1" wrap="square" lIns="90000" tIns="32400" rIns="90000" bIns="32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7" name="Google Shape;897;p23"/>
            <p:cNvSpPr/>
            <p:nvPr/>
          </p:nvSpPr>
          <p:spPr>
            <a:xfrm>
              <a:off x="1676786" y="1675303"/>
              <a:ext cx="284240" cy="72882"/>
            </a:xfrm>
            <a:custGeom>
              <a:avLst/>
              <a:gdLst/>
              <a:ahLst/>
              <a:cxnLst/>
              <a:rect l="l" t="t" r="r" b="b"/>
              <a:pathLst>
                <a:path w="156" h="40" extrusionOk="0">
                  <a:moveTo>
                    <a:pt x="156" y="13"/>
                  </a:moveTo>
                  <a:cubicBezTo>
                    <a:pt x="156" y="13"/>
                    <a:pt x="156" y="14"/>
                    <a:pt x="155" y="16"/>
                  </a:cubicBezTo>
                  <a:cubicBezTo>
                    <a:pt x="154" y="18"/>
                    <a:pt x="151" y="21"/>
                    <a:pt x="148" y="24"/>
                  </a:cubicBezTo>
                  <a:cubicBezTo>
                    <a:pt x="144" y="27"/>
                    <a:pt x="139" y="29"/>
                    <a:pt x="132" y="29"/>
                  </a:cubicBezTo>
                  <a:cubicBezTo>
                    <a:pt x="126" y="29"/>
                    <a:pt x="118" y="26"/>
                    <a:pt x="113" y="20"/>
                  </a:cubicBezTo>
                  <a:lnTo>
                    <a:pt x="115" y="19"/>
                  </a:lnTo>
                  <a:cubicBezTo>
                    <a:pt x="114" y="27"/>
                    <a:pt x="108" y="34"/>
                    <a:pt x="99" y="38"/>
                  </a:cubicBezTo>
                  <a:cubicBezTo>
                    <a:pt x="91" y="41"/>
                    <a:pt x="80" y="40"/>
                    <a:pt x="72" y="34"/>
                  </a:cubicBezTo>
                  <a:cubicBezTo>
                    <a:pt x="65" y="29"/>
                    <a:pt x="60" y="22"/>
                    <a:pt x="57" y="14"/>
                  </a:cubicBezTo>
                  <a:lnTo>
                    <a:pt x="60" y="15"/>
                  </a:lnTo>
                  <a:cubicBezTo>
                    <a:pt x="53" y="24"/>
                    <a:pt x="42" y="29"/>
                    <a:pt x="33" y="30"/>
                  </a:cubicBezTo>
                  <a:cubicBezTo>
                    <a:pt x="23" y="30"/>
                    <a:pt x="15" y="25"/>
                    <a:pt x="10" y="20"/>
                  </a:cubicBezTo>
                  <a:cubicBezTo>
                    <a:pt x="5" y="15"/>
                    <a:pt x="2" y="10"/>
                    <a:pt x="1" y="6"/>
                  </a:cubicBezTo>
                  <a:cubicBezTo>
                    <a:pt x="0" y="2"/>
                    <a:pt x="1" y="0"/>
                    <a:pt x="1" y="0"/>
                  </a:cubicBezTo>
                  <a:cubicBezTo>
                    <a:pt x="1" y="0"/>
                    <a:pt x="1" y="2"/>
                    <a:pt x="2" y="6"/>
                  </a:cubicBezTo>
                  <a:cubicBezTo>
                    <a:pt x="4" y="9"/>
                    <a:pt x="6" y="14"/>
                    <a:pt x="11" y="19"/>
                  </a:cubicBezTo>
                  <a:cubicBezTo>
                    <a:pt x="16" y="23"/>
                    <a:pt x="23" y="27"/>
                    <a:pt x="32" y="27"/>
                  </a:cubicBezTo>
                  <a:cubicBezTo>
                    <a:pt x="41" y="26"/>
                    <a:pt x="51" y="22"/>
                    <a:pt x="57" y="13"/>
                  </a:cubicBezTo>
                  <a:lnTo>
                    <a:pt x="59" y="10"/>
                  </a:lnTo>
                  <a:lnTo>
                    <a:pt x="60" y="13"/>
                  </a:lnTo>
                  <a:cubicBezTo>
                    <a:pt x="63" y="20"/>
                    <a:pt x="67" y="27"/>
                    <a:pt x="74" y="31"/>
                  </a:cubicBezTo>
                  <a:cubicBezTo>
                    <a:pt x="81" y="37"/>
                    <a:pt x="91" y="38"/>
                    <a:pt x="98" y="35"/>
                  </a:cubicBezTo>
                  <a:cubicBezTo>
                    <a:pt x="106" y="32"/>
                    <a:pt x="111" y="26"/>
                    <a:pt x="113" y="19"/>
                  </a:cubicBezTo>
                  <a:lnTo>
                    <a:pt x="113" y="16"/>
                  </a:lnTo>
                  <a:lnTo>
                    <a:pt x="115" y="18"/>
                  </a:lnTo>
                  <a:cubicBezTo>
                    <a:pt x="120" y="24"/>
                    <a:pt x="126" y="26"/>
                    <a:pt x="132" y="27"/>
                  </a:cubicBezTo>
                  <a:cubicBezTo>
                    <a:pt x="138" y="27"/>
                    <a:pt x="143" y="25"/>
                    <a:pt x="147" y="23"/>
                  </a:cubicBezTo>
                  <a:cubicBezTo>
                    <a:pt x="154" y="18"/>
                    <a:pt x="156" y="12"/>
                    <a:pt x="156" y="1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8" name="Google Shape;898;p23"/>
            <p:cNvSpPr/>
            <p:nvPr/>
          </p:nvSpPr>
          <p:spPr>
            <a:xfrm>
              <a:off x="1798863" y="1575090"/>
              <a:ext cx="162163" cy="96568"/>
            </a:xfrm>
            <a:custGeom>
              <a:avLst/>
              <a:gdLst/>
              <a:ahLst/>
              <a:cxnLst/>
              <a:rect l="l" t="t" r="r" b="b"/>
              <a:pathLst>
                <a:path w="89" h="53" extrusionOk="0">
                  <a:moveTo>
                    <a:pt x="89" y="53"/>
                  </a:moveTo>
                  <a:cubicBezTo>
                    <a:pt x="88" y="53"/>
                    <a:pt x="89" y="47"/>
                    <a:pt x="84" y="40"/>
                  </a:cubicBezTo>
                  <a:cubicBezTo>
                    <a:pt x="81" y="36"/>
                    <a:pt x="77" y="33"/>
                    <a:pt x="71" y="31"/>
                  </a:cubicBezTo>
                  <a:cubicBezTo>
                    <a:pt x="65" y="30"/>
                    <a:pt x="58" y="31"/>
                    <a:pt x="53" y="35"/>
                  </a:cubicBezTo>
                  <a:lnTo>
                    <a:pt x="50" y="37"/>
                  </a:lnTo>
                  <a:lnTo>
                    <a:pt x="50" y="33"/>
                  </a:lnTo>
                  <a:cubicBezTo>
                    <a:pt x="50" y="30"/>
                    <a:pt x="50" y="26"/>
                    <a:pt x="49" y="23"/>
                  </a:cubicBezTo>
                  <a:cubicBezTo>
                    <a:pt x="46" y="15"/>
                    <a:pt x="41" y="8"/>
                    <a:pt x="34" y="5"/>
                  </a:cubicBezTo>
                  <a:cubicBezTo>
                    <a:pt x="28" y="2"/>
                    <a:pt x="21" y="2"/>
                    <a:pt x="15" y="4"/>
                  </a:cubicBezTo>
                  <a:cubicBezTo>
                    <a:pt x="4" y="7"/>
                    <a:pt x="0" y="13"/>
                    <a:pt x="0" y="13"/>
                  </a:cubicBezTo>
                  <a:cubicBezTo>
                    <a:pt x="0" y="12"/>
                    <a:pt x="0" y="11"/>
                    <a:pt x="3" y="8"/>
                  </a:cubicBezTo>
                  <a:cubicBezTo>
                    <a:pt x="5" y="6"/>
                    <a:pt x="9" y="3"/>
                    <a:pt x="15" y="1"/>
                  </a:cubicBezTo>
                  <a:cubicBezTo>
                    <a:pt x="20" y="0"/>
                    <a:pt x="28" y="-1"/>
                    <a:pt x="35" y="3"/>
                  </a:cubicBezTo>
                  <a:cubicBezTo>
                    <a:pt x="43" y="6"/>
                    <a:pt x="49" y="13"/>
                    <a:pt x="52" y="22"/>
                  </a:cubicBezTo>
                  <a:cubicBezTo>
                    <a:pt x="53" y="26"/>
                    <a:pt x="54" y="30"/>
                    <a:pt x="53" y="34"/>
                  </a:cubicBezTo>
                  <a:lnTo>
                    <a:pt x="51" y="32"/>
                  </a:lnTo>
                  <a:cubicBezTo>
                    <a:pt x="57" y="27"/>
                    <a:pt x="65" y="27"/>
                    <a:pt x="72" y="28"/>
                  </a:cubicBezTo>
                  <a:cubicBezTo>
                    <a:pt x="78" y="30"/>
                    <a:pt x="83" y="34"/>
                    <a:pt x="85" y="39"/>
                  </a:cubicBezTo>
                  <a:cubicBezTo>
                    <a:pt x="88" y="43"/>
                    <a:pt x="89" y="47"/>
                    <a:pt x="89" y="49"/>
                  </a:cubicBezTo>
                  <a:cubicBezTo>
                    <a:pt x="89" y="52"/>
                    <a:pt x="89" y="53"/>
                    <a:pt x="89" y="5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23"/>
            <p:cNvSpPr/>
            <p:nvPr/>
          </p:nvSpPr>
          <p:spPr>
            <a:xfrm>
              <a:off x="1793397" y="1622463"/>
              <a:ext cx="30975" cy="51017"/>
            </a:xfrm>
            <a:custGeom>
              <a:avLst/>
              <a:gdLst/>
              <a:ahLst/>
              <a:cxnLst/>
              <a:rect l="l" t="t" r="r" b="b"/>
              <a:pathLst>
                <a:path w="17" h="28" extrusionOk="0">
                  <a:moveTo>
                    <a:pt x="15" y="28"/>
                  </a:moveTo>
                  <a:cubicBezTo>
                    <a:pt x="15" y="28"/>
                    <a:pt x="15" y="26"/>
                    <a:pt x="15" y="23"/>
                  </a:cubicBezTo>
                  <a:cubicBezTo>
                    <a:pt x="15" y="20"/>
                    <a:pt x="14" y="16"/>
                    <a:pt x="11" y="12"/>
                  </a:cubicBezTo>
                  <a:cubicBezTo>
                    <a:pt x="9" y="8"/>
                    <a:pt x="6" y="5"/>
                    <a:pt x="4" y="3"/>
                  </a:cubicBezTo>
                  <a:cubicBezTo>
                    <a:pt x="3" y="1"/>
                    <a:pt x="1" y="2"/>
                    <a:pt x="1" y="2"/>
                  </a:cubicBezTo>
                  <a:cubicBezTo>
                    <a:pt x="0" y="2"/>
                    <a:pt x="0" y="1"/>
                    <a:pt x="1" y="0"/>
                  </a:cubicBezTo>
                  <a:cubicBezTo>
                    <a:pt x="2" y="0"/>
                    <a:pt x="4" y="-1"/>
                    <a:pt x="6" y="1"/>
                  </a:cubicBezTo>
                  <a:cubicBezTo>
                    <a:pt x="8" y="2"/>
                    <a:pt x="9" y="3"/>
                    <a:pt x="10" y="5"/>
                  </a:cubicBezTo>
                  <a:cubicBezTo>
                    <a:pt x="11" y="6"/>
                    <a:pt x="13" y="8"/>
                    <a:pt x="14" y="11"/>
                  </a:cubicBezTo>
                  <a:cubicBezTo>
                    <a:pt x="17" y="15"/>
                    <a:pt x="18" y="20"/>
                    <a:pt x="17" y="23"/>
                  </a:cubicBezTo>
                  <a:cubicBezTo>
                    <a:pt x="17" y="27"/>
                    <a:pt x="16" y="28"/>
                    <a:pt x="15" y="2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23"/>
            <p:cNvSpPr/>
            <p:nvPr/>
          </p:nvSpPr>
          <p:spPr>
            <a:xfrm>
              <a:off x="1691362" y="1562336"/>
              <a:ext cx="65594" cy="27331"/>
            </a:xfrm>
            <a:custGeom>
              <a:avLst/>
              <a:gdLst/>
              <a:ahLst/>
              <a:cxnLst/>
              <a:rect l="l" t="t" r="r" b="b"/>
              <a:pathLst>
                <a:path w="36" h="15" extrusionOk="0">
                  <a:moveTo>
                    <a:pt x="0" y="15"/>
                  </a:moveTo>
                  <a:cubicBezTo>
                    <a:pt x="0" y="15"/>
                    <a:pt x="0" y="12"/>
                    <a:pt x="2" y="8"/>
                  </a:cubicBezTo>
                  <a:cubicBezTo>
                    <a:pt x="3" y="6"/>
                    <a:pt x="5" y="4"/>
                    <a:pt x="8" y="2"/>
                  </a:cubicBezTo>
                  <a:cubicBezTo>
                    <a:pt x="10" y="1"/>
                    <a:pt x="14" y="0"/>
                    <a:pt x="17" y="0"/>
                  </a:cubicBezTo>
                  <a:cubicBezTo>
                    <a:pt x="25" y="1"/>
                    <a:pt x="29" y="6"/>
                    <a:pt x="32" y="9"/>
                  </a:cubicBezTo>
                  <a:cubicBezTo>
                    <a:pt x="35" y="13"/>
                    <a:pt x="36" y="15"/>
                    <a:pt x="36" y="15"/>
                  </a:cubicBezTo>
                  <a:cubicBezTo>
                    <a:pt x="35" y="16"/>
                    <a:pt x="33" y="14"/>
                    <a:pt x="30" y="11"/>
                  </a:cubicBezTo>
                  <a:cubicBezTo>
                    <a:pt x="27" y="8"/>
                    <a:pt x="23" y="4"/>
                    <a:pt x="17" y="4"/>
                  </a:cubicBezTo>
                  <a:cubicBezTo>
                    <a:pt x="11" y="3"/>
                    <a:pt x="7" y="6"/>
                    <a:pt x="4" y="9"/>
                  </a:cubicBezTo>
                  <a:cubicBezTo>
                    <a:pt x="2" y="13"/>
                    <a:pt x="0" y="15"/>
                    <a:pt x="0" y="15"/>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1" name="Google Shape;901;p23"/>
            <p:cNvSpPr/>
            <p:nvPr/>
          </p:nvSpPr>
          <p:spPr>
            <a:xfrm>
              <a:off x="1693184" y="1782804"/>
              <a:ext cx="32797" cy="91102"/>
            </a:xfrm>
            <a:custGeom>
              <a:avLst/>
              <a:gdLst/>
              <a:ahLst/>
              <a:cxnLst/>
              <a:rect l="l" t="t" r="r" b="b"/>
              <a:pathLst>
                <a:path w="18" h="50" extrusionOk="0">
                  <a:moveTo>
                    <a:pt x="18" y="50"/>
                  </a:moveTo>
                  <a:cubicBezTo>
                    <a:pt x="17" y="51"/>
                    <a:pt x="10" y="41"/>
                    <a:pt x="5" y="27"/>
                  </a:cubicBezTo>
                  <a:cubicBezTo>
                    <a:pt x="0" y="12"/>
                    <a:pt x="0" y="0"/>
                    <a:pt x="0" y="0"/>
                  </a:cubicBezTo>
                  <a:cubicBezTo>
                    <a:pt x="1" y="0"/>
                    <a:pt x="3" y="12"/>
                    <a:pt x="8" y="25"/>
                  </a:cubicBezTo>
                  <a:cubicBezTo>
                    <a:pt x="13" y="39"/>
                    <a:pt x="18" y="50"/>
                    <a:pt x="18" y="5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2" name="Google Shape;902;p23"/>
            <p:cNvSpPr/>
            <p:nvPr/>
          </p:nvSpPr>
          <p:spPr>
            <a:xfrm>
              <a:off x="1729625" y="1826533"/>
              <a:ext cx="25509" cy="63772"/>
            </a:xfrm>
            <a:custGeom>
              <a:avLst/>
              <a:gdLst/>
              <a:ahLst/>
              <a:cxnLst/>
              <a:rect l="l" t="t" r="r" b="b"/>
              <a:pathLst>
                <a:path w="14" h="35" extrusionOk="0">
                  <a:moveTo>
                    <a:pt x="14" y="35"/>
                  </a:moveTo>
                  <a:cubicBezTo>
                    <a:pt x="13" y="35"/>
                    <a:pt x="9" y="28"/>
                    <a:pt x="5" y="18"/>
                  </a:cubicBezTo>
                  <a:cubicBezTo>
                    <a:pt x="1" y="8"/>
                    <a:pt x="0" y="0"/>
                    <a:pt x="0" y="0"/>
                  </a:cubicBezTo>
                  <a:cubicBezTo>
                    <a:pt x="1" y="-1"/>
                    <a:pt x="4" y="7"/>
                    <a:pt x="8" y="17"/>
                  </a:cubicBezTo>
                  <a:cubicBezTo>
                    <a:pt x="12" y="27"/>
                    <a:pt x="15" y="35"/>
                    <a:pt x="14" y="35"/>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23"/>
            <p:cNvSpPr/>
            <p:nvPr/>
          </p:nvSpPr>
          <p:spPr>
            <a:xfrm>
              <a:off x="1899076" y="1893948"/>
              <a:ext cx="40085" cy="109323"/>
            </a:xfrm>
            <a:custGeom>
              <a:avLst/>
              <a:gdLst/>
              <a:ahLst/>
              <a:cxnLst/>
              <a:rect l="l" t="t" r="r" b="b"/>
              <a:pathLst>
                <a:path w="22" h="60" extrusionOk="0">
                  <a:moveTo>
                    <a:pt x="22" y="1"/>
                  </a:moveTo>
                  <a:cubicBezTo>
                    <a:pt x="23" y="0"/>
                    <a:pt x="24" y="16"/>
                    <a:pt x="18" y="33"/>
                  </a:cubicBezTo>
                  <a:cubicBezTo>
                    <a:pt x="11" y="50"/>
                    <a:pt x="0" y="61"/>
                    <a:pt x="0" y="60"/>
                  </a:cubicBezTo>
                  <a:cubicBezTo>
                    <a:pt x="-1" y="59"/>
                    <a:pt x="9" y="48"/>
                    <a:pt x="15" y="32"/>
                  </a:cubicBezTo>
                  <a:cubicBezTo>
                    <a:pt x="21" y="15"/>
                    <a:pt x="21" y="0"/>
                    <a:pt x="22" y="0"/>
                  </a:cubicBezTo>
                  <a:lnTo>
                    <a:pt x="22" y="1"/>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23"/>
            <p:cNvSpPr/>
            <p:nvPr/>
          </p:nvSpPr>
          <p:spPr>
            <a:xfrm>
              <a:off x="1950093" y="1846575"/>
              <a:ext cx="25509" cy="100212"/>
            </a:xfrm>
            <a:custGeom>
              <a:avLst/>
              <a:gdLst/>
              <a:ahLst/>
              <a:cxnLst/>
              <a:rect l="l" t="t" r="r" b="b"/>
              <a:pathLst>
                <a:path w="14" h="55" extrusionOk="0">
                  <a:moveTo>
                    <a:pt x="10" y="0"/>
                  </a:moveTo>
                  <a:cubicBezTo>
                    <a:pt x="11" y="-1"/>
                    <a:pt x="16" y="12"/>
                    <a:pt x="13" y="29"/>
                  </a:cubicBezTo>
                  <a:cubicBezTo>
                    <a:pt x="10" y="45"/>
                    <a:pt x="1" y="56"/>
                    <a:pt x="0" y="55"/>
                  </a:cubicBezTo>
                  <a:cubicBezTo>
                    <a:pt x="-1" y="55"/>
                    <a:pt x="6" y="44"/>
                    <a:pt x="9" y="28"/>
                  </a:cubicBezTo>
                  <a:cubicBezTo>
                    <a:pt x="12" y="13"/>
                    <a:pt x="9" y="0"/>
                    <a:pt x="10" y="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5" name="Google Shape;905;p23"/>
            <p:cNvSpPr/>
            <p:nvPr/>
          </p:nvSpPr>
          <p:spPr>
            <a:xfrm>
              <a:off x="1394368" y="3262306"/>
              <a:ext cx="854543" cy="2011538"/>
            </a:xfrm>
            <a:custGeom>
              <a:avLst/>
              <a:gdLst/>
              <a:ahLst/>
              <a:cxnLst/>
              <a:rect l="l" t="t" r="r" b="b"/>
              <a:pathLst>
                <a:path w="469" h="1104" extrusionOk="0">
                  <a:moveTo>
                    <a:pt x="269" y="239"/>
                  </a:moveTo>
                  <a:lnTo>
                    <a:pt x="304" y="580"/>
                  </a:lnTo>
                  <a:lnTo>
                    <a:pt x="329" y="1094"/>
                  </a:lnTo>
                  <a:lnTo>
                    <a:pt x="465" y="1094"/>
                  </a:lnTo>
                  <a:lnTo>
                    <a:pt x="469" y="0"/>
                  </a:lnTo>
                  <a:lnTo>
                    <a:pt x="80" y="28"/>
                  </a:lnTo>
                  <a:lnTo>
                    <a:pt x="0" y="602"/>
                  </a:lnTo>
                  <a:lnTo>
                    <a:pt x="70" y="1104"/>
                  </a:lnTo>
                  <a:lnTo>
                    <a:pt x="218" y="1104"/>
                  </a:lnTo>
                  <a:lnTo>
                    <a:pt x="184" y="626"/>
                  </a:lnTo>
                  <a:lnTo>
                    <a:pt x="269" y="239"/>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6" name="Google Shape;906;p23"/>
            <p:cNvSpPr/>
            <p:nvPr/>
          </p:nvSpPr>
          <p:spPr>
            <a:xfrm>
              <a:off x="1784287" y="3697775"/>
              <a:ext cx="100213" cy="89280"/>
            </a:xfrm>
            <a:custGeom>
              <a:avLst/>
              <a:gdLst/>
              <a:ahLst/>
              <a:cxnLst/>
              <a:rect l="l" t="t" r="r" b="b"/>
              <a:pathLst>
                <a:path w="55" h="49" extrusionOk="0">
                  <a:moveTo>
                    <a:pt x="55" y="0"/>
                  </a:moveTo>
                  <a:cubicBezTo>
                    <a:pt x="55" y="0"/>
                    <a:pt x="43" y="12"/>
                    <a:pt x="28" y="26"/>
                  </a:cubicBezTo>
                  <a:cubicBezTo>
                    <a:pt x="13" y="39"/>
                    <a:pt x="0" y="50"/>
                    <a:pt x="0" y="49"/>
                  </a:cubicBezTo>
                  <a:cubicBezTo>
                    <a:pt x="-1" y="49"/>
                    <a:pt x="10" y="37"/>
                    <a:pt x="26" y="23"/>
                  </a:cubicBezTo>
                  <a:cubicBezTo>
                    <a:pt x="40" y="10"/>
                    <a:pt x="54" y="-1"/>
                    <a:pt x="5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7" name="Google Shape;907;p23"/>
            <p:cNvSpPr/>
            <p:nvPr/>
          </p:nvSpPr>
          <p:spPr>
            <a:xfrm>
              <a:off x="1880855" y="3524681"/>
              <a:ext cx="9110" cy="160340"/>
            </a:xfrm>
            <a:custGeom>
              <a:avLst/>
              <a:gdLst/>
              <a:ahLst/>
              <a:cxnLst/>
              <a:rect l="l" t="t" r="r" b="b"/>
              <a:pathLst>
                <a:path w="5" h="88" extrusionOk="0">
                  <a:moveTo>
                    <a:pt x="1" y="88"/>
                  </a:moveTo>
                  <a:cubicBezTo>
                    <a:pt x="0" y="88"/>
                    <a:pt x="1" y="68"/>
                    <a:pt x="2" y="44"/>
                  </a:cubicBezTo>
                  <a:cubicBezTo>
                    <a:pt x="3" y="20"/>
                    <a:pt x="4" y="0"/>
                    <a:pt x="4" y="0"/>
                  </a:cubicBezTo>
                  <a:cubicBezTo>
                    <a:pt x="5" y="0"/>
                    <a:pt x="6" y="20"/>
                    <a:pt x="5" y="44"/>
                  </a:cubicBezTo>
                  <a:cubicBezTo>
                    <a:pt x="4" y="68"/>
                    <a:pt x="2" y="88"/>
                    <a:pt x="1" y="8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8" name="Google Shape;908;p23"/>
            <p:cNvSpPr/>
            <p:nvPr/>
          </p:nvSpPr>
          <p:spPr>
            <a:xfrm>
              <a:off x="1964670" y="3442689"/>
              <a:ext cx="233223" cy="225934"/>
            </a:xfrm>
            <a:custGeom>
              <a:avLst/>
              <a:gdLst/>
              <a:ahLst/>
              <a:cxnLst/>
              <a:rect l="l" t="t" r="r" b="b"/>
              <a:pathLst>
                <a:path w="128" h="124" extrusionOk="0">
                  <a:moveTo>
                    <a:pt x="0" y="6"/>
                  </a:moveTo>
                  <a:cubicBezTo>
                    <a:pt x="0" y="6"/>
                    <a:pt x="1" y="5"/>
                    <a:pt x="2" y="5"/>
                  </a:cubicBezTo>
                  <a:cubicBezTo>
                    <a:pt x="4" y="5"/>
                    <a:pt x="6" y="5"/>
                    <a:pt x="9" y="5"/>
                  </a:cubicBezTo>
                  <a:cubicBezTo>
                    <a:pt x="15" y="5"/>
                    <a:pt x="24" y="4"/>
                    <a:pt x="35" y="4"/>
                  </a:cubicBezTo>
                  <a:cubicBezTo>
                    <a:pt x="57" y="3"/>
                    <a:pt x="89" y="1"/>
                    <a:pt x="127" y="0"/>
                  </a:cubicBezTo>
                  <a:lnTo>
                    <a:pt x="128" y="0"/>
                  </a:lnTo>
                  <a:lnTo>
                    <a:pt x="128" y="1"/>
                  </a:lnTo>
                  <a:cubicBezTo>
                    <a:pt x="128" y="30"/>
                    <a:pt x="128" y="63"/>
                    <a:pt x="128" y="97"/>
                  </a:cubicBezTo>
                  <a:lnTo>
                    <a:pt x="128" y="100"/>
                  </a:lnTo>
                  <a:lnTo>
                    <a:pt x="127" y="100"/>
                  </a:lnTo>
                  <a:cubicBezTo>
                    <a:pt x="107" y="109"/>
                    <a:pt x="86" y="117"/>
                    <a:pt x="68" y="124"/>
                  </a:cubicBezTo>
                  <a:lnTo>
                    <a:pt x="67" y="124"/>
                  </a:lnTo>
                  <a:lnTo>
                    <a:pt x="66" y="124"/>
                  </a:lnTo>
                  <a:cubicBezTo>
                    <a:pt x="47" y="118"/>
                    <a:pt x="30" y="111"/>
                    <a:pt x="13" y="106"/>
                  </a:cubicBezTo>
                  <a:lnTo>
                    <a:pt x="13" y="106"/>
                  </a:lnTo>
                  <a:lnTo>
                    <a:pt x="13" y="105"/>
                  </a:lnTo>
                  <a:cubicBezTo>
                    <a:pt x="9" y="75"/>
                    <a:pt x="5" y="50"/>
                    <a:pt x="3" y="32"/>
                  </a:cubicBezTo>
                  <a:cubicBezTo>
                    <a:pt x="2" y="24"/>
                    <a:pt x="1" y="17"/>
                    <a:pt x="1" y="12"/>
                  </a:cubicBezTo>
                  <a:cubicBezTo>
                    <a:pt x="0" y="8"/>
                    <a:pt x="0" y="5"/>
                    <a:pt x="0" y="6"/>
                  </a:cubicBezTo>
                  <a:lnTo>
                    <a:pt x="0" y="8"/>
                  </a:lnTo>
                  <a:cubicBezTo>
                    <a:pt x="1" y="9"/>
                    <a:pt x="1" y="11"/>
                    <a:pt x="1" y="13"/>
                  </a:cubicBezTo>
                  <a:cubicBezTo>
                    <a:pt x="2" y="18"/>
                    <a:pt x="3" y="25"/>
                    <a:pt x="5" y="33"/>
                  </a:cubicBezTo>
                  <a:cubicBezTo>
                    <a:pt x="7" y="51"/>
                    <a:pt x="11" y="75"/>
                    <a:pt x="15" y="104"/>
                  </a:cubicBezTo>
                  <a:lnTo>
                    <a:pt x="14" y="103"/>
                  </a:lnTo>
                  <a:cubicBezTo>
                    <a:pt x="31" y="109"/>
                    <a:pt x="48" y="115"/>
                    <a:pt x="67" y="121"/>
                  </a:cubicBezTo>
                  <a:lnTo>
                    <a:pt x="66" y="121"/>
                  </a:lnTo>
                  <a:cubicBezTo>
                    <a:pt x="85" y="114"/>
                    <a:pt x="105" y="105"/>
                    <a:pt x="126" y="97"/>
                  </a:cubicBezTo>
                  <a:lnTo>
                    <a:pt x="125" y="99"/>
                  </a:lnTo>
                  <a:lnTo>
                    <a:pt x="125" y="97"/>
                  </a:lnTo>
                  <a:cubicBezTo>
                    <a:pt x="125" y="63"/>
                    <a:pt x="125" y="30"/>
                    <a:pt x="125" y="1"/>
                  </a:cubicBezTo>
                  <a:lnTo>
                    <a:pt x="127" y="3"/>
                  </a:lnTo>
                  <a:cubicBezTo>
                    <a:pt x="90" y="4"/>
                    <a:pt x="58" y="5"/>
                    <a:pt x="36" y="5"/>
                  </a:cubicBezTo>
                  <a:cubicBezTo>
                    <a:pt x="25" y="5"/>
                    <a:pt x="16" y="5"/>
                    <a:pt x="10" y="6"/>
                  </a:cubicBezTo>
                  <a:cubicBezTo>
                    <a:pt x="7" y="6"/>
                    <a:pt x="5" y="6"/>
                    <a:pt x="3" y="6"/>
                  </a:cubicBezTo>
                  <a:cubicBezTo>
                    <a:pt x="1" y="6"/>
                    <a:pt x="0" y="6"/>
                    <a:pt x="0" y="5"/>
                  </a:cubicBezTo>
                  <a:lnTo>
                    <a:pt x="0" y="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9" name="Google Shape;909;p23"/>
            <p:cNvSpPr/>
            <p:nvPr/>
          </p:nvSpPr>
          <p:spPr>
            <a:xfrm>
              <a:off x="1602081" y="3449977"/>
              <a:ext cx="218646" cy="251442"/>
            </a:xfrm>
            <a:custGeom>
              <a:avLst/>
              <a:gdLst/>
              <a:ahLst/>
              <a:cxnLst/>
              <a:rect l="l" t="t" r="r" b="b"/>
              <a:pathLst>
                <a:path w="120" h="138" extrusionOk="0">
                  <a:moveTo>
                    <a:pt x="3" y="3"/>
                  </a:moveTo>
                  <a:cubicBezTo>
                    <a:pt x="3" y="3"/>
                    <a:pt x="4" y="3"/>
                    <a:pt x="5" y="3"/>
                  </a:cubicBezTo>
                  <a:cubicBezTo>
                    <a:pt x="7" y="3"/>
                    <a:pt x="9" y="3"/>
                    <a:pt x="11" y="3"/>
                  </a:cubicBezTo>
                  <a:cubicBezTo>
                    <a:pt x="17" y="3"/>
                    <a:pt x="25" y="2"/>
                    <a:pt x="35" y="2"/>
                  </a:cubicBezTo>
                  <a:cubicBezTo>
                    <a:pt x="55" y="2"/>
                    <a:pt x="84" y="1"/>
                    <a:pt x="118" y="0"/>
                  </a:cubicBezTo>
                  <a:lnTo>
                    <a:pt x="120" y="0"/>
                  </a:lnTo>
                  <a:lnTo>
                    <a:pt x="120" y="2"/>
                  </a:lnTo>
                  <a:cubicBezTo>
                    <a:pt x="119" y="30"/>
                    <a:pt x="118" y="63"/>
                    <a:pt x="117" y="97"/>
                  </a:cubicBezTo>
                  <a:lnTo>
                    <a:pt x="117" y="98"/>
                  </a:lnTo>
                  <a:lnTo>
                    <a:pt x="116" y="99"/>
                  </a:lnTo>
                  <a:cubicBezTo>
                    <a:pt x="113" y="101"/>
                    <a:pt x="110" y="103"/>
                    <a:pt x="106" y="105"/>
                  </a:cubicBezTo>
                  <a:cubicBezTo>
                    <a:pt x="89" y="116"/>
                    <a:pt x="73" y="127"/>
                    <a:pt x="57" y="137"/>
                  </a:cubicBezTo>
                  <a:lnTo>
                    <a:pt x="56" y="138"/>
                  </a:lnTo>
                  <a:lnTo>
                    <a:pt x="56" y="137"/>
                  </a:lnTo>
                  <a:cubicBezTo>
                    <a:pt x="36" y="125"/>
                    <a:pt x="17" y="114"/>
                    <a:pt x="0" y="103"/>
                  </a:cubicBezTo>
                  <a:lnTo>
                    <a:pt x="0" y="103"/>
                  </a:lnTo>
                  <a:lnTo>
                    <a:pt x="0" y="102"/>
                  </a:lnTo>
                  <a:cubicBezTo>
                    <a:pt x="1" y="72"/>
                    <a:pt x="1" y="48"/>
                    <a:pt x="2" y="30"/>
                  </a:cubicBezTo>
                  <a:cubicBezTo>
                    <a:pt x="2" y="22"/>
                    <a:pt x="3" y="15"/>
                    <a:pt x="3" y="10"/>
                  </a:cubicBezTo>
                  <a:cubicBezTo>
                    <a:pt x="3" y="6"/>
                    <a:pt x="3" y="3"/>
                    <a:pt x="3" y="3"/>
                  </a:cubicBezTo>
                  <a:cubicBezTo>
                    <a:pt x="3" y="3"/>
                    <a:pt x="4" y="4"/>
                    <a:pt x="4" y="5"/>
                  </a:cubicBezTo>
                  <a:cubicBezTo>
                    <a:pt x="4" y="7"/>
                    <a:pt x="4" y="8"/>
                    <a:pt x="4" y="11"/>
                  </a:cubicBezTo>
                  <a:cubicBezTo>
                    <a:pt x="4" y="16"/>
                    <a:pt x="4" y="22"/>
                    <a:pt x="3" y="31"/>
                  </a:cubicBezTo>
                  <a:cubicBezTo>
                    <a:pt x="3" y="48"/>
                    <a:pt x="3" y="73"/>
                    <a:pt x="2" y="102"/>
                  </a:cubicBezTo>
                  <a:lnTo>
                    <a:pt x="2" y="101"/>
                  </a:lnTo>
                  <a:cubicBezTo>
                    <a:pt x="19" y="111"/>
                    <a:pt x="37" y="122"/>
                    <a:pt x="57" y="134"/>
                  </a:cubicBezTo>
                  <a:lnTo>
                    <a:pt x="56" y="134"/>
                  </a:lnTo>
                  <a:cubicBezTo>
                    <a:pt x="71" y="124"/>
                    <a:pt x="88" y="113"/>
                    <a:pt x="105" y="102"/>
                  </a:cubicBezTo>
                  <a:lnTo>
                    <a:pt x="114" y="96"/>
                  </a:lnTo>
                  <a:lnTo>
                    <a:pt x="114" y="97"/>
                  </a:lnTo>
                  <a:cubicBezTo>
                    <a:pt x="115" y="62"/>
                    <a:pt x="116" y="30"/>
                    <a:pt x="117" y="1"/>
                  </a:cubicBezTo>
                  <a:lnTo>
                    <a:pt x="119" y="3"/>
                  </a:lnTo>
                  <a:cubicBezTo>
                    <a:pt x="85" y="3"/>
                    <a:pt x="56" y="3"/>
                    <a:pt x="36" y="4"/>
                  </a:cubicBezTo>
                  <a:cubicBezTo>
                    <a:pt x="26" y="4"/>
                    <a:pt x="18" y="4"/>
                    <a:pt x="12" y="4"/>
                  </a:cubicBezTo>
                  <a:cubicBezTo>
                    <a:pt x="9" y="4"/>
                    <a:pt x="7" y="4"/>
                    <a:pt x="6" y="3"/>
                  </a:cubicBezTo>
                  <a:cubicBezTo>
                    <a:pt x="4" y="3"/>
                    <a:pt x="3" y="3"/>
                    <a:pt x="3" y="3"/>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0" name="Google Shape;910;p23"/>
            <p:cNvSpPr/>
            <p:nvPr/>
          </p:nvSpPr>
          <p:spPr>
            <a:xfrm>
              <a:off x="1946449" y="3706885"/>
              <a:ext cx="225935" cy="30975"/>
            </a:xfrm>
            <a:custGeom>
              <a:avLst/>
              <a:gdLst/>
              <a:ahLst/>
              <a:cxnLst/>
              <a:rect l="l" t="t" r="r" b="b"/>
              <a:pathLst>
                <a:path w="124" h="17" extrusionOk="0">
                  <a:moveTo>
                    <a:pt x="124" y="17"/>
                  </a:moveTo>
                  <a:cubicBezTo>
                    <a:pt x="124" y="17"/>
                    <a:pt x="116" y="17"/>
                    <a:pt x="105" y="16"/>
                  </a:cubicBezTo>
                  <a:cubicBezTo>
                    <a:pt x="93" y="15"/>
                    <a:pt x="79" y="14"/>
                    <a:pt x="61" y="12"/>
                  </a:cubicBezTo>
                  <a:cubicBezTo>
                    <a:pt x="44" y="9"/>
                    <a:pt x="29" y="7"/>
                    <a:pt x="18" y="5"/>
                  </a:cubicBezTo>
                  <a:cubicBezTo>
                    <a:pt x="6" y="3"/>
                    <a:pt x="0" y="1"/>
                    <a:pt x="0" y="1"/>
                  </a:cubicBezTo>
                  <a:cubicBezTo>
                    <a:pt x="0" y="0"/>
                    <a:pt x="7" y="1"/>
                    <a:pt x="18" y="2"/>
                  </a:cubicBezTo>
                  <a:cubicBezTo>
                    <a:pt x="30" y="4"/>
                    <a:pt x="45" y="6"/>
                    <a:pt x="62" y="8"/>
                  </a:cubicBezTo>
                  <a:cubicBezTo>
                    <a:pt x="78" y="10"/>
                    <a:pt x="93" y="12"/>
                    <a:pt x="106" y="14"/>
                  </a:cubicBezTo>
                  <a:cubicBezTo>
                    <a:pt x="117" y="15"/>
                    <a:pt x="124" y="16"/>
                    <a:pt x="12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1" name="Google Shape;911;p23"/>
            <p:cNvSpPr/>
            <p:nvPr/>
          </p:nvSpPr>
          <p:spPr>
            <a:xfrm>
              <a:off x="1997466" y="4295407"/>
              <a:ext cx="169451" cy="151230"/>
            </a:xfrm>
            <a:custGeom>
              <a:avLst/>
              <a:gdLst/>
              <a:ahLst/>
              <a:cxnLst/>
              <a:rect l="l" t="t" r="r" b="b"/>
              <a:pathLst>
                <a:path w="93" h="83" extrusionOk="0">
                  <a:moveTo>
                    <a:pt x="93" y="74"/>
                  </a:moveTo>
                  <a:cubicBezTo>
                    <a:pt x="93" y="74"/>
                    <a:pt x="92" y="76"/>
                    <a:pt x="89" y="78"/>
                  </a:cubicBezTo>
                  <a:cubicBezTo>
                    <a:pt x="87" y="81"/>
                    <a:pt x="82" y="83"/>
                    <a:pt x="76" y="83"/>
                  </a:cubicBezTo>
                  <a:cubicBezTo>
                    <a:pt x="69" y="83"/>
                    <a:pt x="62" y="80"/>
                    <a:pt x="55" y="75"/>
                  </a:cubicBezTo>
                  <a:cubicBezTo>
                    <a:pt x="49" y="70"/>
                    <a:pt x="43" y="64"/>
                    <a:pt x="37" y="57"/>
                  </a:cubicBezTo>
                  <a:cubicBezTo>
                    <a:pt x="25" y="43"/>
                    <a:pt x="15" y="29"/>
                    <a:pt x="9" y="18"/>
                  </a:cubicBezTo>
                  <a:cubicBezTo>
                    <a:pt x="3" y="8"/>
                    <a:pt x="0" y="1"/>
                    <a:pt x="1" y="0"/>
                  </a:cubicBezTo>
                  <a:cubicBezTo>
                    <a:pt x="1" y="0"/>
                    <a:pt x="4" y="7"/>
                    <a:pt x="11" y="17"/>
                  </a:cubicBezTo>
                  <a:cubicBezTo>
                    <a:pt x="17" y="27"/>
                    <a:pt x="27" y="41"/>
                    <a:pt x="39" y="55"/>
                  </a:cubicBezTo>
                  <a:cubicBezTo>
                    <a:pt x="45" y="62"/>
                    <a:pt x="51" y="68"/>
                    <a:pt x="57" y="73"/>
                  </a:cubicBezTo>
                  <a:cubicBezTo>
                    <a:pt x="63" y="78"/>
                    <a:pt x="70" y="81"/>
                    <a:pt x="76" y="81"/>
                  </a:cubicBezTo>
                  <a:cubicBezTo>
                    <a:pt x="81" y="81"/>
                    <a:pt x="86" y="79"/>
                    <a:pt x="89" y="77"/>
                  </a:cubicBezTo>
                  <a:cubicBezTo>
                    <a:pt x="91" y="76"/>
                    <a:pt x="92" y="74"/>
                    <a:pt x="93" y="7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23"/>
            <p:cNvSpPr/>
            <p:nvPr/>
          </p:nvSpPr>
          <p:spPr>
            <a:xfrm>
              <a:off x="1521911" y="4384687"/>
              <a:ext cx="156697" cy="100212"/>
            </a:xfrm>
            <a:custGeom>
              <a:avLst/>
              <a:gdLst/>
              <a:ahLst/>
              <a:cxnLst/>
              <a:rect l="l" t="t" r="r" b="b"/>
              <a:pathLst>
                <a:path w="86" h="55" extrusionOk="0">
                  <a:moveTo>
                    <a:pt x="86" y="37"/>
                  </a:moveTo>
                  <a:cubicBezTo>
                    <a:pt x="86" y="37"/>
                    <a:pt x="86" y="39"/>
                    <a:pt x="84" y="41"/>
                  </a:cubicBezTo>
                  <a:cubicBezTo>
                    <a:pt x="82" y="44"/>
                    <a:pt x="79" y="47"/>
                    <a:pt x="75" y="50"/>
                  </a:cubicBezTo>
                  <a:cubicBezTo>
                    <a:pt x="70" y="53"/>
                    <a:pt x="63" y="55"/>
                    <a:pt x="56" y="55"/>
                  </a:cubicBezTo>
                  <a:cubicBezTo>
                    <a:pt x="49" y="55"/>
                    <a:pt x="41" y="53"/>
                    <a:pt x="34" y="48"/>
                  </a:cubicBezTo>
                  <a:cubicBezTo>
                    <a:pt x="19" y="39"/>
                    <a:pt x="12" y="25"/>
                    <a:pt x="7" y="16"/>
                  </a:cubicBezTo>
                  <a:cubicBezTo>
                    <a:pt x="2" y="6"/>
                    <a:pt x="0" y="0"/>
                    <a:pt x="0" y="0"/>
                  </a:cubicBezTo>
                  <a:cubicBezTo>
                    <a:pt x="0" y="0"/>
                    <a:pt x="3" y="6"/>
                    <a:pt x="9" y="15"/>
                  </a:cubicBezTo>
                  <a:cubicBezTo>
                    <a:pt x="14" y="24"/>
                    <a:pt x="22" y="37"/>
                    <a:pt x="35" y="45"/>
                  </a:cubicBezTo>
                  <a:cubicBezTo>
                    <a:pt x="42" y="50"/>
                    <a:pt x="49" y="52"/>
                    <a:pt x="56" y="52"/>
                  </a:cubicBezTo>
                  <a:cubicBezTo>
                    <a:pt x="63" y="52"/>
                    <a:pt x="69" y="51"/>
                    <a:pt x="73" y="48"/>
                  </a:cubicBezTo>
                  <a:cubicBezTo>
                    <a:pt x="83" y="43"/>
                    <a:pt x="85" y="37"/>
                    <a:pt x="86" y="3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23"/>
            <p:cNvSpPr/>
            <p:nvPr/>
          </p:nvSpPr>
          <p:spPr>
            <a:xfrm>
              <a:off x="1541954" y="4359178"/>
              <a:ext cx="153052" cy="23687"/>
            </a:xfrm>
            <a:custGeom>
              <a:avLst/>
              <a:gdLst/>
              <a:ahLst/>
              <a:cxnLst/>
              <a:rect l="l" t="t" r="r" b="b"/>
              <a:pathLst>
                <a:path w="84" h="13" extrusionOk="0">
                  <a:moveTo>
                    <a:pt x="84" y="0"/>
                  </a:moveTo>
                  <a:cubicBezTo>
                    <a:pt x="84" y="0"/>
                    <a:pt x="80" y="3"/>
                    <a:pt x="72" y="6"/>
                  </a:cubicBezTo>
                  <a:cubicBezTo>
                    <a:pt x="65" y="9"/>
                    <a:pt x="54" y="12"/>
                    <a:pt x="42" y="13"/>
                  </a:cubicBezTo>
                  <a:cubicBezTo>
                    <a:pt x="30" y="13"/>
                    <a:pt x="19" y="11"/>
                    <a:pt x="11" y="9"/>
                  </a:cubicBezTo>
                  <a:cubicBezTo>
                    <a:pt x="4" y="6"/>
                    <a:pt x="-1" y="3"/>
                    <a:pt x="0" y="3"/>
                  </a:cubicBezTo>
                  <a:cubicBezTo>
                    <a:pt x="0" y="2"/>
                    <a:pt x="18" y="11"/>
                    <a:pt x="42" y="9"/>
                  </a:cubicBezTo>
                  <a:cubicBezTo>
                    <a:pt x="66" y="9"/>
                    <a:pt x="83" y="-1"/>
                    <a:pt x="84"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23"/>
            <p:cNvSpPr/>
            <p:nvPr/>
          </p:nvSpPr>
          <p:spPr>
            <a:xfrm>
              <a:off x="2021153" y="1855685"/>
              <a:ext cx="734287" cy="712420"/>
            </a:xfrm>
            <a:custGeom>
              <a:avLst/>
              <a:gdLst/>
              <a:ahLst/>
              <a:cxnLst/>
              <a:rect l="l" t="t" r="r" b="b"/>
              <a:pathLst>
                <a:path w="403" h="391" extrusionOk="0">
                  <a:moveTo>
                    <a:pt x="262" y="169"/>
                  </a:moveTo>
                  <a:lnTo>
                    <a:pt x="64" y="169"/>
                  </a:lnTo>
                  <a:cubicBezTo>
                    <a:pt x="64" y="169"/>
                    <a:pt x="37" y="154"/>
                    <a:pt x="24" y="157"/>
                  </a:cubicBezTo>
                  <a:cubicBezTo>
                    <a:pt x="11" y="159"/>
                    <a:pt x="0" y="173"/>
                    <a:pt x="0" y="173"/>
                  </a:cubicBezTo>
                  <a:lnTo>
                    <a:pt x="26" y="391"/>
                  </a:lnTo>
                  <a:lnTo>
                    <a:pt x="90" y="343"/>
                  </a:lnTo>
                  <a:lnTo>
                    <a:pt x="328" y="319"/>
                  </a:lnTo>
                  <a:cubicBezTo>
                    <a:pt x="349" y="318"/>
                    <a:pt x="369" y="310"/>
                    <a:pt x="383" y="295"/>
                  </a:cubicBezTo>
                  <a:lnTo>
                    <a:pt x="383" y="295"/>
                  </a:lnTo>
                  <a:cubicBezTo>
                    <a:pt x="398" y="278"/>
                    <a:pt x="406" y="256"/>
                    <a:pt x="403" y="234"/>
                  </a:cubicBezTo>
                  <a:lnTo>
                    <a:pt x="359" y="0"/>
                  </a:lnTo>
                  <a:lnTo>
                    <a:pt x="268" y="2"/>
                  </a:lnTo>
                  <a:lnTo>
                    <a:pt x="265" y="62"/>
                  </a:lnTo>
                  <a:lnTo>
                    <a:pt x="262" y="169"/>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r>
                <a:rPr lang="en" sz="1800"/>
                <a:t> </a:t>
              </a:r>
              <a:endParaRPr sz="1800" b="0" strike="noStrike">
                <a:solidFill>
                  <a:srgbClr val="000000"/>
                </a:solidFill>
                <a:latin typeface="Arial"/>
                <a:ea typeface="Arial"/>
                <a:cs typeface="Arial"/>
                <a:sym typeface="Arial"/>
              </a:endParaRPr>
            </a:p>
          </p:txBody>
        </p:sp>
        <p:sp>
          <p:nvSpPr>
            <p:cNvPr id="915" name="Google Shape;915;p23"/>
            <p:cNvSpPr/>
            <p:nvPr/>
          </p:nvSpPr>
          <p:spPr>
            <a:xfrm>
              <a:off x="1162967" y="2263824"/>
              <a:ext cx="368055" cy="714242"/>
            </a:xfrm>
            <a:custGeom>
              <a:avLst/>
              <a:gdLst/>
              <a:ahLst/>
              <a:cxnLst/>
              <a:rect l="l" t="t" r="r" b="b"/>
              <a:pathLst>
                <a:path w="202" h="392" extrusionOk="0">
                  <a:moveTo>
                    <a:pt x="189" y="0"/>
                  </a:moveTo>
                  <a:cubicBezTo>
                    <a:pt x="189" y="0"/>
                    <a:pt x="157" y="18"/>
                    <a:pt x="141" y="56"/>
                  </a:cubicBezTo>
                  <a:cubicBezTo>
                    <a:pt x="129" y="83"/>
                    <a:pt x="51" y="222"/>
                    <a:pt x="9" y="294"/>
                  </a:cubicBezTo>
                  <a:cubicBezTo>
                    <a:pt x="-6" y="320"/>
                    <a:pt x="-2" y="353"/>
                    <a:pt x="19" y="375"/>
                  </a:cubicBezTo>
                  <a:lnTo>
                    <a:pt x="19" y="375"/>
                  </a:lnTo>
                  <a:cubicBezTo>
                    <a:pt x="44" y="402"/>
                    <a:pt x="74" y="391"/>
                    <a:pt x="111" y="379"/>
                  </a:cubicBezTo>
                  <a:cubicBezTo>
                    <a:pt x="128" y="374"/>
                    <a:pt x="202" y="260"/>
                    <a:pt x="202" y="260"/>
                  </a:cubicBezTo>
                  <a:lnTo>
                    <a:pt x="189" y="0"/>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6" name="Google Shape;916;p23"/>
            <p:cNvSpPr/>
            <p:nvPr/>
          </p:nvSpPr>
          <p:spPr>
            <a:xfrm>
              <a:off x="1487292" y="2156323"/>
              <a:ext cx="767084" cy="1202550"/>
            </a:xfrm>
            <a:custGeom>
              <a:avLst/>
              <a:gdLst/>
              <a:ahLst/>
              <a:cxnLst/>
              <a:rect l="l" t="t" r="r" b="b"/>
              <a:pathLst>
                <a:path w="421" h="660" extrusionOk="0">
                  <a:moveTo>
                    <a:pt x="45" y="553"/>
                  </a:moveTo>
                  <a:lnTo>
                    <a:pt x="0" y="163"/>
                  </a:lnTo>
                  <a:lnTo>
                    <a:pt x="11" y="59"/>
                  </a:lnTo>
                  <a:lnTo>
                    <a:pt x="126" y="10"/>
                  </a:lnTo>
                  <a:lnTo>
                    <a:pt x="275" y="0"/>
                  </a:lnTo>
                  <a:lnTo>
                    <a:pt x="418" y="16"/>
                  </a:lnTo>
                  <a:lnTo>
                    <a:pt x="384" y="416"/>
                  </a:lnTo>
                  <a:lnTo>
                    <a:pt x="421" y="642"/>
                  </a:lnTo>
                  <a:lnTo>
                    <a:pt x="22" y="660"/>
                  </a:lnTo>
                  <a:lnTo>
                    <a:pt x="45" y="553"/>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7" name="Google Shape;917;p23"/>
            <p:cNvSpPr/>
            <p:nvPr/>
          </p:nvSpPr>
          <p:spPr>
            <a:xfrm>
              <a:off x="1487292" y="2453317"/>
              <a:ext cx="81992" cy="708776"/>
            </a:xfrm>
            <a:custGeom>
              <a:avLst/>
              <a:gdLst/>
              <a:ahLst/>
              <a:cxnLst/>
              <a:rect l="l" t="t" r="r" b="b"/>
              <a:pathLst>
                <a:path w="45" h="389" extrusionOk="0">
                  <a:moveTo>
                    <a:pt x="45" y="389"/>
                  </a:moveTo>
                  <a:cubicBezTo>
                    <a:pt x="44" y="389"/>
                    <a:pt x="33" y="302"/>
                    <a:pt x="21" y="195"/>
                  </a:cubicBezTo>
                  <a:cubicBezTo>
                    <a:pt x="8" y="87"/>
                    <a:pt x="-1" y="0"/>
                    <a:pt x="0" y="0"/>
                  </a:cubicBezTo>
                  <a:cubicBezTo>
                    <a:pt x="1" y="0"/>
                    <a:pt x="11" y="87"/>
                    <a:pt x="24" y="194"/>
                  </a:cubicBezTo>
                  <a:cubicBezTo>
                    <a:pt x="36" y="301"/>
                    <a:pt x="46" y="389"/>
                    <a:pt x="45" y="3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8" name="Google Shape;918;p23"/>
            <p:cNvSpPr/>
            <p:nvPr/>
          </p:nvSpPr>
          <p:spPr>
            <a:xfrm>
              <a:off x="2185138" y="2345816"/>
              <a:ext cx="58306" cy="624961"/>
            </a:xfrm>
            <a:custGeom>
              <a:avLst/>
              <a:gdLst/>
              <a:ahLst/>
              <a:cxnLst/>
              <a:rect l="l" t="t" r="r" b="b"/>
              <a:pathLst>
                <a:path w="32" h="343" extrusionOk="0">
                  <a:moveTo>
                    <a:pt x="32" y="0"/>
                  </a:moveTo>
                  <a:cubicBezTo>
                    <a:pt x="32" y="0"/>
                    <a:pt x="32" y="1"/>
                    <a:pt x="32" y="3"/>
                  </a:cubicBezTo>
                  <a:cubicBezTo>
                    <a:pt x="31" y="6"/>
                    <a:pt x="31" y="9"/>
                    <a:pt x="31" y="13"/>
                  </a:cubicBezTo>
                  <a:cubicBezTo>
                    <a:pt x="30" y="22"/>
                    <a:pt x="29" y="35"/>
                    <a:pt x="27" y="50"/>
                  </a:cubicBezTo>
                  <a:cubicBezTo>
                    <a:pt x="24" y="81"/>
                    <a:pt x="20" y="124"/>
                    <a:pt x="15" y="171"/>
                  </a:cubicBezTo>
                  <a:cubicBezTo>
                    <a:pt x="10" y="219"/>
                    <a:pt x="7" y="262"/>
                    <a:pt x="4" y="293"/>
                  </a:cubicBezTo>
                  <a:cubicBezTo>
                    <a:pt x="3" y="308"/>
                    <a:pt x="2" y="320"/>
                    <a:pt x="2" y="330"/>
                  </a:cubicBezTo>
                  <a:cubicBezTo>
                    <a:pt x="1" y="334"/>
                    <a:pt x="1" y="337"/>
                    <a:pt x="1" y="340"/>
                  </a:cubicBezTo>
                  <a:cubicBezTo>
                    <a:pt x="1" y="342"/>
                    <a:pt x="1" y="343"/>
                    <a:pt x="0" y="343"/>
                  </a:cubicBezTo>
                  <a:cubicBezTo>
                    <a:pt x="0" y="343"/>
                    <a:pt x="0" y="342"/>
                    <a:pt x="0" y="340"/>
                  </a:cubicBezTo>
                  <a:cubicBezTo>
                    <a:pt x="0" y="337"/>
                    <a:pt x="0" y="334"/>
                    <a:pt x="0" y="329"/>
                  </a:cubicBezTo>
                  <a:cubicBezTo>
                    <a:pt x="1" y="321"/>
                    <a:pt x="1" y="308"/>
                    <a:pt x="2" y="293"/>
                  </a:cubicBezTo>
                  <a:cubicBezTo>
                    <a:pt x="4" y="261"/>
                    <a:pt x="7" y="218"/>
                    <a:pt x="12" y="171"/>
                  </a:cubicBezTo>
                  <a:cubicBezTo>
                    <a:pt x="16" y="124"/>
                    <a:pt x="21" y="81"/>
                    <a:pt x="25" y="50"/>
                  </a:cubicBezTo>
                  <a:cubicBezTo>
                    <a:pt x="27" y="34"/>
                    <a:pt x="28" y="22"/>
                    <a:pt x="29" y="13"/>
                  </a:cubicBezTo>
                  <a:cubicBezTo>
                    <a:pt x="30" y="9"/>
                    <a:pt x="31" y="6"/>
                    <a:pt x="31" y="3"/>
                  </a:cubicBezTo>
                  <a:cubicBezTo>
                    <a:pt x="31" y="1"/>
                    <a:pt x="32" y="0"/>
                    <a:pt x="32"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19" name="Google Shape;919;p23"/>
            <p:cNvSpPr/>
            <p:nvPr/>
          </p:nvSpPr>
          <p:spPr>
            <a:xfrm>
              <a:off x="1698650" y="3052771"/>
              <a:ext cx="419072" cy="142120"/>
            </a:xfrm>
            <a:custGeom>
              <a:avLst/>
              <a:gdLst/>
              <a:ahLst/>
              <a:cxnLst/>
              <a:rect l="l" t="t" r="r" b="b"/>
              <a:pathLst>
                <a:path w="230" h="78" extrusionOk="0">
                  <a:moveTo>
                    <a:pt x="230" y="0"/>
                  </a:moveTo>
                  <a:cubicBezTo>
                    <a:pt x="230" y="0"/>
                    <a:pt x="228" y="3"/>
                    <a:pt x="224" y="8"/>
                  </a:cubicBezTo>
                  <a:cubicBezTo>
                    <a:pt x="222" y="10"/>
                    <a:pt x="219" y="13"/>
                    <a:pt x="216" y="16"/>
                  </a:cubicBezTo>
                  <a:cubicBezTo>
                    <a:pt x="212" y="19"/>
                    <a:pt x="209" y="23"/>
                    <a:pt x="204" y="26"/>
                  </a:cubicBezTo>
                  <a:cubicBezTo>
                    <a:pt x="200" y="30"/>
                    <a:pt x="195" y="34"/>
                    <a:pt x="189" y="38"/>
                  </a:cubicBezTo>
                  <a:cubicBezTo>
                    <a:pt x="184" y="42"/>
                    <a:pt x="177" y="45"/>
                    <a:pt x="171" y="49"/>
                  </a:cubicBezTo>
                  <a:cubicBezTo>
                    <a:pt x="158" y="56"/>
                    <a:pt x="142" y="63"/>
                    <a:pt x="125" y="68"/>
                  </a:cubicBezTo>
                  <a:cubicBezTo>
                    <a:pt x="108" y="73"/>
                    <a:pt x="92" y="76"/>
                    <a:pt x="77" y="77"/>
                  </a:cubicBezTo>
                  <a:cubicBezTo>
                    <a:pt x="69" y="78"/>
                    <a:pt x="62" y="78"/>
                    <a:pt x="55" y="78"/>
                  </a:cubicBezTo>
                  <a:cubicBezTo>
                    <a:pt x="48" y="78"/>
                    <a:pt x="42" y="77"/>
                    <a:pt x="36" y="77"/>
                  </a:cubicBezTo>
                  <a:cubicBezTo>
                    <a:pt x="31" y="76"/>
                    <a:pt x="25" y="75"/>
                    <a:pt x="21" y="74"/>
                  </a:cubicBezTo>
                  <a:cubicBezTo>
                    <a:pt x="16" y="73"/>
                    <a:pt x="13" y="72"/>
                    <a:pt x="10" y="71"/>
                  </a:cubicBezTo>
                  <a:cubicBezTo>
                    <a:pt x="3" y="70"/>
                    <a:pt x="0" y="69"/>
                    <a:pt x="0" y="68"/>
                  </a:cubicBezTo>
                  <a:cubicBezTo>
                    <a:pt x="0" y="68"/>
                    <a:pt x="14" y="72"/>
                    <a:pt x="37" y="74"/>
                  </a:cubicBezTo>
                  <a:cubicBezTo>
                    <a:pt x="42" y="75"/>
                    <a:pt x="48" y="75"/>
                    <a:pt x="55" y="75"/>
                  </a:cubicBezTo>
                  <a:cubicBezTo>
                    <a:pt x="62" y="75"/>
                    <a:pt x="69" y="75"/>
                    <a:pt x="76" y="74"/>
                  </a:cubicBezTo>
                  <a:cubicBezTo>
                    <a:pt x="91" y="73"/>
                    <a:pt x="108" y="70"/>
                    <a:pt x="124" y="65"/>
                  </a:cubicBezTo>
                  <a:cubicBezTo>
                    <a:pt x="141" y="60"/>
                    <a:pt x="156" y="54"/>
                    <a:pt x="170" y="47"/>
                  </a:cubicBezTo>
                  <a:cubicBezTo>
                    <a:pt x="176" y="43"/>
                    <a:pt x="182" y="39"/>
                    <a:pt x="188" y="36"/>
                  </a:cubicBezTo>
                  <a:cubicBezTo>
                    <a:pt x="193" y="32"/>
                    <a:pt x="198" y="28"/>
                    <a:pt x="203" y="25"/>
                  </a:cubicBezTo>
                  <a:cubicBezTo>
                    <a:pt x="221" y="10"/>
                    <a:pt x="230" y="-1"/>
                    <a:pt x="23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0" name="Google Shape;920;p23"/>
            <p:cNvSpPr/>
            <p:nvPr/>
          </p:nvSpPr>
          <p:spPr>
            <a:xfrm>
              <a:off x="2163273" y="2178188"/>
              <a:ext cx="67416" cy="94746"/>
            </a:xfrm>
            <a:custGeom>
              <a:avLst/>
              <a:gdLst/>
              <a:ahLst/>
              <a:cxnLst/>
              <a:rect l="l" t="t" r="r" b="b"/>
              <a:pathLst>
                <a:path w="37" h="52" extrusionOk="0">
                  <a:moveTo>
                    <a:pt x="0" y="0"/>
                  </a:moveTo>
                  <a:cubicBezTo>
                    <a:pt x="0" y="0"/>
                    <a:pt x="15" y="6"/>
                    <a:pt x="26" y="21"/>
                  </a:cubicBezTo>
                  <a:cubicBezTo>
                    <a:pt x="37" y="36"/>
                    <a:pt x="38" y="52"/>
                    <a:pt x="37" y="52"/>
                  </a:cubicBezTo>
                  <a:cubicBezTo>
                    <a:pt x="36" y="52"/>
                    <a:pt x="34" y="37"/>
                    <a:pt x="23" y="23"/>
                  </a:cubicBezTo>
                  <a:cubicBezTo>
                    <a:pt x="13" y="8"/>
                    <a:pt x="0" y="1"/>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21" name="Google Shape;921;p23"/>
            <p:cNvSpPr/>
            <p:nvPr/>
          </p:nvSpPr>
          <p:spPr>
            <a:xfrm>
              <a:off x="1483648" y="2163611"/>
              <a:ext cx="654117" cy="160340"/>
            </a:xfrm>
            <a:custGeom>
              <a:avLst/>
              <a:gdLst/>
              <a:ahLst/>
              <a:cxnLst/>
              <a:rect l="l" t="t" r="r" b="b"/>
              <a:pathLst>
                <a:path w="359" h="88" extrusionOk="0">
                  <a:moveTo>
                    <a:pt x="359" y="4"/>
                  </a:moveTo>
                  <a:cubicBezTo>
                    <a:pt x="359" y="4"/>
                    <a:pt x="358" y="3"/>
                    <a:pt x="356" y="2"/>
                  </a:cubicBezTo>
                  <a:cubicBezTo>
                    <a:pt x="354" y="1"/>
                    <a:pt x="350" y="0"/>
                    <a:pt x="345" y="1"/>
                  </a:cubicBezTo>
                  <a:cubicBezTo>
                    <a:pt x="341" y="2"/>
                    <a:pt x="335" y="5"/>
                    <a:pt x="331" y="10"/>
                  </a:cubicBezTo>
                  <a:cubicBezTo>
                    <a:pt x="326" y="15"/>
                    <a:pt x="321" y="21"/>
                    <a:pt x="314" y="27"/>
                  </a:cubicBezTo>
                  <a:cubicBezTo>
                    <a:pt x="307" y="32"/>
                    <a:pt x="298" y="34"/>
                    <a:pt x="288" y="35"/>
                  </a:cubicBezTo>
                  <a:cubicBezTo>
                    <a:pt x="277" y="35"/>
                    <a:pt x="267" y="34"/>
                    <a:pt x="255" y="34"/>
                  </a:cubicBezTo>
                  <a:cubicBezTo>
                    <a:pt x="233" y="33"/>
                    <a:pt x="208" y="34"/>
                    <a:pt x="181" y="36"/>
                  </a:cubicBezTo>
                  <a:cubicBezTo>
                    <a:pt x="129" y="40"/>
                    <a:pt x="83" y="52"/>
                    <a:pt x="51" y="64"/>
                  </a:cubicBezTo>
                  <a:cubicBezTo>
                    <a:pt x="35" y="71"/>
                    <a:pt x="22" y="77"/>
                    <a:pt x="14" y="81"/>
                  </a:cubicBezTo>
                  <a:cubicBezTo>
                    <a:pt x="10" y="83"/>
                    <a:pt x="6" y="85"/>
                    <a:pt x="4" y="86"/>
                  </a:cubicBezTo>
                  <a:cubicBezTo>
                    <a:pt x="2" y="87"/>
                    <a:pt x="0" y="88"/>
                    <a:pt x="0" y="88"/>
                  </a:cubicBezTo>
                  <a:cubicBezTo>
                    <a:pt x="0" y="88"/>
                    <a:pt x="1" y="87"/>
                    <a:pt x="4" y="86"/>
                  </a:cubicBezTo>
                  <a:cubicBezTo>
                    <a:pt x="6" y="85"/>
                    <a:pt x="9" y="83"/>
                    <a:pt x="13" y="81"/>
                  </a:cubicBezTo>
                  <a:cubicBezTo>
                    <a:pt x="22" y="76"/>
                    <a:pt x="34" y="70"/>
                    <a:pt x="50" y="64"/>
                  </a:cubicBezTo>
                  <a:cubicBezTo>
                    <a:pt x="82" y="51"/>
                    <a:pt x="129" y="39"/>
                    <a:pt x="181" y="34"/>
                  </a:cubicBezTo>
                  <a:cubicBezTo>
                    <a:pt x="207" y="32"/>
                    <a:pt x="233" y="32"/>
                    <a:pt x="255" y="33"/>
                  </a:cubicBezTo>
                  <a:cubicBezTo>
                    <a:pt x="267" y="33"/>
                    <a:pt x="277" y="34"/>
                    <a:pt x="287" y="34"/>
                  </a:cubicBezTo>
                  <a:cubicBezTo>
                    <a:pt x="297" y="33"/>
                    <a:pt x="307" y="31"/>
                    <a:pt x="314" y="26"/>
                  </a:cubicBezTo>
                  <a:cubicBezTo>
                    <a:pt x="321" y="21"/>
                    <a:pt x="325" y="14"/>
                    <a:pt x="330" y="10"/>
                  </a:cubicBezTo>
                  <a:cubicBezTo>
                    <a:pt x="335" y="5"/>
                    <a:pt x="340" y="2"/>
                    <a:pt x="345" y="1"/>
                  </a:cubicBezTo>
                  <a:cubicBezTo>
                    <a:pt x="350" y="0"/>
                    <a:pt x="354" y="1"/>
                    <a:pt x="356" y="2"/>
                  </a:cubicBezTo>
                  <a:cubicBezTo>
                    <a:pt x="358" y="3"/>
                    <a:pt x="359" y="4"/>
                    <a:pt x="359" y="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2" name="Google Shape;922;p23"/>
            <p:cNvSpPr/>
            <p:nvPr/>
          </p:nvSpPr>
          <p:spPr>
            <a:xfrm>
              <a:off x="1498225" y="2313019"/>
              <a:ext cx="721533" cy="118433"/>
            </a:xfrm>
            <a:custGeom>
              <a:avLst/>
              <a:gdLst/>
              <a:ahLst/>
              <a:cxnLst/>
              <a:rect l="l" t="t" r="r" b="b"/>
              <a:pathLst>
                <a:path w="396" h="65" extrusionOk="0">
                  <a:moveTo>
                    <a:pt x="396" y="2"/>
                  </a:moveTo>
                  <a:cubicBezTo>
                    <a:pt x="396" y="2"/>
                    <a:pt x="395" y="1"/>
                    <a:pt x="392" y="1"/>
                  </a:cubicBezTo>
                  <a:cubicBezTo>
                    <a:pt x="389" y="1"/>
                    <a:pt x="386" y="0"/>
                    <a:pt x="380" y="1"/>
                  </a:cubicBezTo>
                  <a:cubicBezTo>
                    <a:pt x="375" y="1"/>
                    <a:pt x="369" y="3"/>
                    <a:pt x="363" y="5"/>
                  </a:cubicBezTo>
                  <a:cubicBezTo>
                    <a:pt x="356" y="8"/>
                    <a:pt x="349" y="12"/>
                    <a:pt x="341" y="17"/>
                  </a:cubicBezTo>
                  <a:cubicBezTo>
                    <a:pt x="333" y="21"/>
                    <a:pt x="324" y="26"/>
                    <a:pt x="313" y="28"/>
                  </a:cubicBezTo>
                  <a:cubicBezTo>
                    <a:pt x="303" y="31"/>
                    <a:pt x="291" y="33"/>
                    <a:pt x="279" y="34"/>
                  </a:cubicBezTo>
                  <a:cubicBezTo>
                    <a:pt x="255" y="35"/>
                    <a:pt x="228" y="36"/>
                    <a:pt x="201" y="38"/>
                  </a:cubicBezTo>
                  <a:cubicBezTo>
                    <a:pt x="145" y="42"/>
                    <a:pt x="95" y="49"/>
                    <a:pt x="59" y="54"/>
                  </a:cubicBezTo>
                  <a:cubicBezTo>
                    <a:pt x="41" y="57"/>
                    <a:pt x="26" y="60"/>
                    <a:pt x="16" y="62"/>
                  </a:cubicBezTo>
                  <a:cubicBezTo>
                    <a:pt x="11" y="63"/>
                    <a:pt x="7" y="63"/>
                    <a:pt x="4" y="64"/>
                  </a:cubicBezTo>
                  <a:cubicBezTo>
                    <a:pt x="2" y="65"/>
                    <a:pt x="0" y="65"/>
                    <a:pt x="0" y="65"/>
                  </a:cubicBezTo>
                  <a:cubicBezTo>
                    <a:pt x="0" y="65"/>
                    <a:pt x="2" y="64"/>
                    <a:pt x="4" y="64"/>
                  </a:cubicBezTo>
                  <a:cubicBezTo>
                    <a:pt x="7" y="63"/>
                    <a:pt x="11" y="62"/>
                    <a:pt x="16" y="61"/>
                  </a:cubicBezTo>
                  <a:cubicBezTo>
                    <a:pt x="26" y="59"/>
                    <a:pt x="40" y="56"/>
                    <a:pt x="58" y="53"/>
                  </a:cubicBezTo>
                  <a:cubicBezTo>
                    <a:pt x="95" y="47"/>
                    <a:pt x="145" y="40"/>
                    <a:pt x="200" y="36"/>
                  </a:cubicBezTo>
                  <a:cubicBezTo>
                    <a:pt x="228" y="34"/>
                    <a:pt x="255" y="34"/>
                    <a:pt x="279" y="33"/>
                  </a:cubicBezTo>
                  <a:cubicBezTo>
                    <a:pt x="291" y="32"/>
                    <a:pt x="302" y="30"/>
                    <a:pt x="313" y="27"/>
                  </a:cubicBezTo>
                  <a:cubicBezTo>
                    <a:pt x="323" y="24"/>
                    <a:pt x="332" y="20"/>
                    <a:pt x="340" y="16"/>
                  </a:cubicBezTo>
                  <a:cubicBezTo>
                    <a:pt x="348" y="11"/>
                    <a:pt x="355" y="7"/>
                    <a:pt x="362" y="5"/>
                  </a:cubicBezTo>
                  <a:cubicBezTo>
                    <a:pt x="369" y="2"/>
                    <a:pt x="375" y="0"/>
                    <a:pt x="380" y="0"/>
                  </a:cubicBezTo>
                  <a:cubicBezTo>
                    <a:pt x="385" y="0"/>
                    <a:pt x="389" y="0"/>
                    <a:pt x="392" y="1"/>
                  </a:cubicBezTo>
                  <a:cubicBezTo>
                    <a:pt x="395" y="1"/>
                    <a:pt x="396" y="2"/>
                    <a:pt x="396"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3" name="Google Shape;923;p23"/>
            <p:cNvSpPr/>
            <p:nvPr/>
          </p:nvSpPr>
          <p:spPr>
            <a:xfrm>
              <a:off x="1510979" y="2517089"/>
              <a:ext cx="710600" cy="74704"/>
            </a:xfrm>
            <a:custGeom>
              <a:avLst/>
              <a:gdLst/>
              <a:ahLst/>
              <a:cxnLst/>
              <a:rect l="l" t="t" r="r" b="b"/>
              <a:pathLst>
                <a:path w="390" h="41" extrusionOk="0">
                  <a:moveTo>
                    <a:pt x="390" y="0"/>
                  </a:moveTo>
                  <a:cubicBezTo>
                    <a:pt x="390" y="0"/>
                    <a:pt x="385" y="2"/>
                    <a:pt x="376" y="6"/>
                  </a:cubicBezTo>
                  <a:cubicBezTo>
                    <a:pt x="366" y="10"/>
                    <a:pt x="353" y="14"/>
                    <a:pt x="336" y="19"/>
                  </a:cubicBezTo>
                  <a:cubicBezTo>
                    <a:pt x="301" y="29"/>
                    <a:pt x="252" y="38"/>
                    <a:pt x="198" y="40"/>
                  </a:cubicBezTo>
                  <a:cubicBezTo>
                    <a:pt x="143" y="42"/>
                    <a:pt x="93" y="39"/>
                    <a:pt x="58" y="37"/>
                  </a:cubicBezTo>
                  <a:cubicBezTo>
                    <a:pt x="40" y="35"/>
                    <a:pt x="26" y="34"/>
                    <a:pt x="16" y="33"/>
                  </a:cubicBezTo>
                  <a:cubicBezTo>
                    <a:pt x="11" y="33"/>
                    <a:pt x="7" y="32"/>
                    <a:pt x="4" y="32"/>
                  </a:cubicBezTo>
                  <a:cubicBezTo>
                    <a:pt x="1" y="32"/>
                    <a:pt x="0" y="32"/>
                    <a:pt x="0" y="32"/>
                  </a:cubicBezTo>
                  <a:cubicBezTo>
                    <a:pt x="0" y="32"/>
                    <a:pt x="1" y="32"/>
                    <a:pt x="4" y="32"/>
                  </a:cubicBezTo>
                  <a:cubicBezTo>
                    <a:pt x="7" y="32"/>
                    <a:pt x="11" y="32"/>
                    <a:pt x="16" y="33"/>
                  </a:cubicBezTo>
                  <a:cubicBezTo>
                    <a:pt x="26" y="33"/>
                    <a:pt x="40" y="34"/>
                    <a:pt x="58" y="36"/>
                  </a:cubicBezTo>
                  <a:cubicBezTo>
                    <a:pt x="94" y="38"/>
                    <a:pt x="143" y="41"/>
                    <a:pt x="197" y="39"/>
                  </a:cubicBezTo>
                  <a:cubicBezTo>
                    <a:pt x="252" y="36"/>
                    <a:pt x="301" y="28"/>
                    <a:pt x="335" y="18"/>
                  </a:cubicBezTo>
                  <a:cubicBezTo>
                    <a:pt x="352" y="14"/>
                    <a:pt x="366" y="9"/>
                    <a:pt x="376" y="5"/>
                  </a:cubicBezTo>
                  <a:cubicBezTo>
                    <a:pt x="380" y="4"/>
                    <a:pt x="384" y="2"/>
                    <a:pt x="386" y="1"/>
                  </a:cubicBezTo>
                  <a:cubicBezTo>
                    <a:pt x="389" y="0"/>
                    <a:pt x="390" y="0"/>
                    <a:pt x="39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23"/>
            <p:cNvSpPr/>
            <p:nvPr/>
          </p:nvSpPr>
          <p:spPr>
            <a:xfrm>
              <a:off x="1534666" y="2748489"/>
              <a:ext cx="659583" cy="36441"/>
            </a:xfrm>
            <a:custGeom>
              <a:avLst/>
              <a:gdLst/>
              <a:ahLst/>
              <a:cxnLst/>
              <a:rect l="l" t="t" r="r" b="b"/>
              <a:pathLst>
                <a:path w="362" h="20" extrusionOk="0">
                  <a:moveTo>
                    <a:pt x="362" y="0"/>
                  </a:moveTo>
                  <a:cubicBezTo>
                    <a:pt x="362" y="0"/>
                    <a:pt x="357" y="2"/>
                    <a:pt x="349" y="5"/>
                  </a:cubicBezTo>
                  <a:cubicBezTo>
                    <a:pt x="340" y="8"/>
                    <a:pt x="327" y="11"/>
                    <a:pt x="311" y="15"/>
                  </a:cubicBezTo>
                  <a:cubicBezTo>
                    <a:pt x="294" y="18"/>
                    <a:pt x="275" y="20"/>
                    <a:pt x="253" y="20"/>
                  </a:cubicBezTo>
                  <a:cubicBezTo>
                    <a:pt x="231" y="21"/>
                    <a:pt x="207" y="20"/>
                    <a:pt x="182" y="19"/>
                  </a:cubicBezTo>
                  <a:cubicBezTo>
                    <a:pt x="132" y="16"/>
                    <a:pt x="86" y="12"/>
                    <a:pt x="53" y="13"/>
                  </a:cubicBezTo>
                  <a:cubicBezTo>
                    <a:pt x="37" y="14"/>
                    <a:pt x="23" y="15"/>
                    <a:pt x="14" y="16"/>
                  </a:cubicBezTo>
                  <a:cubicBezTo>
                    <a:pt x="9" y="16"/>
                    <a:pt x="6" y="17"/>
                    <a:pt x="4" y="17"/>
                  </a:cubicBezTo>
                  <a:cubicBezTo>
                    <a:pt x="1" y="17"/>
                    <a:pt x="0" y="17"/>
                    <a:pt x="0" y="17"/>
                  </a:cubicBezTo>
                  <a:cubicBezTo>
                    <a:pt x="0" y="17"/>
                    <a:pt x="20" y="13"/>
                    <a:pt x="53" y="12"/>
                  </a:cubicBezTo>
                  <a:cubicBezTo>
                    <a:pt x="86" y="11"/>
                    <a:pt x="132" y="14"/>
                    <a:pt x="182" y="18"/>
                  </a:cubicBezTo>
                  <a:cubicBezTo>
                    <a:pt x="207" y="19"/>
                    <a:pt x="231" y="20"/>
                    <a:pt x="253" y="19"/>
                  </a:cubicBezTo>
                  <a:cubicBezTo>
                    <a:pt x="275" y="18"/>
                    <a:pt x="294" y="16"/>
                    <a:pt x="311" y="13"/>
                  </a:cubicBezTo>
                  <a:cubicBezTo>
                    <a:pt x="327" y="11"/>
                    <a:pt x="340" y="7"/>
                    <a:pt x="348" y="4"/>
                  </a:cubicBezTo>
                  <a:cubicBezTo>
                    <a:pt x="353" y="3"/>
                    <a:pt x="356" y="2"/>
                    <a:pt x="359" y="1"/>
                  </a:cubicBezTo>
                  <a:cubicBezTo>
                    <a:pt x="361" y="0"/>
                    <a:pt x="362" y="0"/>
                    <a:pt x="362"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23"/>
            <p:cNvSpPr/>
            <p:nvPr/>
          </p:nvSpPr>
          <p:spPr>
            <a:xfrm>
              <a:off x="1554708" y="2927049"/>
              <a:ext cx="617676" cy="56483"/>
            </a:xfrm>
            <a:custGeom>
              <a:avLst/>
              <a:gdLst/>
              <a:ahLst/>
              <a:cxnLst/>
              <a:rect l="l" t="t" r="r" b="b"/>
              <a:pathLst>
                <a:path w="339" h="31" extrusionOk="0">
                  <a:moveTo>
                    <a:pt x="339" y="0"/>
                  </a:moveTo>
                  <a:cubicBezTo>
                    <a:pt x="339" y="0"/>
                    <a:pt x="320" y="6"/>
                    <a:pt x="290" y="13"/>
                  </a:cubicBezTo>
                  <a:cubicBezTo>
                    <a:pt x="275" y="16"/>
                    <a:pt x="257" y="20"/>
                    <a:pt x="237" y="23"/>
                  </a:cubicBezTo>
                  <a:cubicBezTo>
                    <a:pt x="216" y="26"/>
                    <a:pt x="194" y="29"/>
                    <a:pt x="170" y="30"/>
                  </a:cubicBezTo>
                  <a:cubicBezTo>
                    <a:pt x="147" y="31"/>
                    <a:pt x="124" y="32"/>
                    <a:pt x="104" y="31"/>
                  </a:cubicBezTo>
                  <a:cubicBezTo>
                    <a:pt x="83" y="30"/>
                    <a:pt x="65" y="29"/>
                    <a:pt x="49" y="27"/>
                  </a:cubicBezTo>
                  <a:cubicBezTo>
                    <a:pt x="18" y="24"/>
                    <a:pt x="0" y="20"/>
                    <a:pt x="0" y="20"/>
                  </a:cubicBezTo>
                  <a:cubicBezTo>
                    <a:pt x="0" y="20"/>
                    <a:pt x="1" y="21"/>
                    <a:pt x="3" y="21"/>
                  </a:cubicBezTo>
                  <a:cubicBezTo>
                    <a:pt x="6" y="21"/>
                    <a:pt x="9" y="22"/>
                    <a:pt x="13" y="22"/>
                  </a:cubicBezTo>
                  <a:cubicBezTo>
                    <a:pt x="21" y="23"/>
                    <a:pt x="34" y="25"/>
                    <a:pt x="49" y="26"/>
                  </a:cubicBezTo>
                  <a:cubicBezTo>
                    <a:pt x="65" y="28"/>
                    <a:pt x="83" y="29"/>
                    <a:pt x="104" y="30"/>
                  </a:cubicBezTo>
                  <a:cubicBezTo>
                    <a:pt x="124" y="30"/>
                    <a:pt x="147" y="30"/>
                    <a:pt x="170" y="29"/>
                  </a:cubicBezTo>
                  <a:cubicBezTo>
                    <a:pt x="194" y="27"/>
                    <a:pt x="216" y="25"/>
                    <a:pt x="237" y="22"/>
                  </a:cubicBezTo>
                  <a:cubicBezTo>
                    <a:pt x="257" y="19"/>
                    <a:pt x="275" y="15"/>
                    <a:pt x="290" y="12"/>
                  </a:cubicBezTo>
                  <a:cubicBezTo>
                    <a:pt x="305" y="8"/>
                    <a:pt x="317" y="6"/>
                    <a:pt x="326" y="3"/>
                  </a:cubicBezTo>
                  <a:cubicBezTo>
                    <a:pt x="330" y="2"/>
                    <a:pt x="333" y="1"/>
                    <a:pt x="335" y="1"/>
                  </a:cubicBezTo>
                  <a:cubicBezTo>
                    <a:pt x="338" y="0"/>
                    <a:pt x="339" y="0"/>
                    <a:pt x="339"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23"/>
            <p:cNvSpPr/>
            <p:nvPr/>
          </p:nvSpPr>
          <p:spPr>
            <a:xfrm>
              <a:off x="1571107" y="2992643"/>
              <a:ext cx="624964" cy="127543"/>
            </a:xfrm>
            <a:custGeom>
              <a:avLst/>
              <a:gdLst/>
              <a:ahLst/>
              <a:cxnLst/>
              <a:rect l="l" t="t" r="r" b="b"/>
              <a:pathLst>
                <a:path w="343" h="70" extrusionOk="0">
                  <a:moveTo>
                    <a:pt x="343" y="0"/>
                  </a:moveTo>
                  <a:cubicBezTo>
                    <a:pt x="343" y="0"/>
                    <a:pt x="342" y="0"/>
                    <a:pt x="340" y="1"/>
                  </a:cubicBezTo>
                  <a:cubicBezTo>
                    <a:pt x="337" y="2"/>
                    <a:pt x="334" y="3"/>
                    <a:pt x="330" y="5"/>
                  </a:cubicBezTo>
                  <a:cubicBezTo>
                    <a:pt x="322" y="8"/>
                    <a:pt x="310" y="13"/>
                    <a:pt x="295" y="19"/>
                  </a:cubicBezTo>
                  <a:cubicBezTo>
                    <a:pt x="280" y="26"/>
                    <a:pt x="263" y="34"/>
                    <a:pt x="243" y="42"/>
                  </a:cubicBezTo>
                  <a:cubicBezTo>
                    <a:pt x="224" y="50"/>
                    <a:pt x="201" y="58"/>
                    <a:pt x="177" y="62"/>
                  </a:cubicBezTo>
                  <a:cubicBezTo>
                    <a:pt x="129" y="71"/>
                    <a:pt x="84" y="70"/>
                    <a:pt x="52" y="69"/>
                  </a:cubicBezTo>
                  <a:cubicBezTo>
                    <a:pt x="36" y="68"/>
                    <a:pt x="23" y="67"/>
                    <a:pt x="14" y="67"/>
                  </a:cubicBezTo>
                  <a:cubicBezTo>
                    <a:pt x="10" y="67"/>
                    <a:pt x="6" y="66"/>
                    <a:pt x="4" y="66"/>
                  </a:cubicBezTo>
                  <a:cubicBezTo>
                    <a:pt x="1" y="66"/>
                    <a:pt x="0" y="66"/>
                    <a:pt x="0" y="66"/>
                  </a:cubicBezTo>
                  <a:cubicBezTo>
                    <a:pt x="0" y="66"/>
                    <a:pt x="1" y="66"/>
                    <a:pt x="4" y="66"/>
                  </a:cubicBezTo>
                  <a:cubicBezTo>
                    <a:pt x="6" y="66"/>
                    <a:pt x="10" y="66"/>
                    <a:pt x="14" y="66"/>
                  </a:cubicBezTo>
                  <a:cubicBezTo>
                    <a:pt x="23" y="67"/>
                    <a:pt x="36" y="67"/>
                    <a:pt x="52" y="68"/>
                  </a:cubicBezTo>
                  <a:cubicBezTo>
                    <a:pt x="84" y="69"/>
                    <a:pt x="129" y="70"/>
                    <a:pt x="177" y="61"/>
                  </a:cubicBezTo>
                  <a:cubicBezTo>
                    <a:pt x="201" y="56"/>
                    <a:pt x="223" y="49"/>
                    <a:pt x="243" y="41"/>
                  </a:cubicBezTo>
                  <a:cubicBezTo>
                    <a:pt x="263" y="33"/>
                    <a:pt x="280" y="25"/>
                    <a:pt x="295" y="18"/>
                  </a:cubicBezTo>
                  <a:cubicBezTo>
                    <a:pt x="309" y="12"/>
                    <a:pt x="322" y="7"/>
                    <a:pt x="330" y="4"/>
                  </a:cubicBezTo>
                  <a:cubicBezTo>
                    <a:pt x="339" y="1"/>
                    <a:pt x="343" y="0"/>
                    <a:pt x="343"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23"/>
            <p:cNvSpPr/>
            <p:nvPr/>
          </p:nvSpPr>
          <p:spPr>
            <a:xfrm>
              <a:off x="1551064" y="3187602"/>
              <a:ext cx="683270" cy="85636"/>
            </a:xfrm>
            <a:custGeom>
              <a:avLst/>
              <a:gdLst/>
              <a:ahLst/>
              <a:cxnLst/>
              <a:rect l="l" t="t" r="r" b="b"/>
              <a:pathLst>
                <a:path w="375" h="47" extrusionOk="0">
                  <a:moveTo>
                    <a:pt x="375" y="0"/>
                  </a:moveTo>
                  <a:cubicBezTo>
                    <a:pt x="375" y="0"/>
                    <a:pt x="370" y="3"/>
                    <a:pt x="362" y="8"/>
                  </a:cubicBezTo>
                  <a:cubicBezTo>
                    <a:pt x="353" y="13"/>
                    <a:pt x="341" y="19"/>
                    <a:pt x="324" y="25"/>
                  </a:cubicBezTo>
                  <a:cubicBezTo>
                    <a:pt x="292" y="37"/>
                    <a:pt x="244" y="46"/>
                    <a:pt x="191" y="47"/>
                  </a:cubicBezTo>
                  <a:cubicBezTo>
                    <a:pt x="138" y="48"/>
                    <a:pt x="90" y="44"/>
                    <a:pt x="56" y="43"/>
                  </a:cubicBezTo>
                  <a:cubicBezTo>
                    <a:pt x="39" y="42"/>
                    <a:pt x="25" y="41"/>
                    <a:pt x="15" y="41"/>
                  </a:cubicBezTo>
                  <a:cubicBezTo>
                    <a:pt x="10" y="41"/>
                    <a:pt x="7" y="41"/>
                    <a:pt x="4" y="41"/>
                  </a:cubicBezTo>
                  <a:cubicBezTo>
                    <a:pt x="1" y="41"/>
                    <a:pt x="0" y="41"/>
                    <a:pt x="0" y="41"/>
                  </a:cubicBezTo>
                  <a:cubicBezTo>
                    <a:pt x="0" y="41"/>
                    <a:pt x="1" y="41"/>
                    <a:pt x="4" y="41"/>
                  </a:cubicBezTo>
                  <a:cubicBezTo>
                    <a:pt x="7" y="41"/>
                    <a:pt x="10" y="41"/>
                    <a:pt x="15" y="41"/>
                  </a:cubicBezTo>
                  <a:cubicBezTo>
                    <a:pt x="25" y="41"/>
                    <a:pt x="39" y="41"/>
                    <a:pt x="56" y="42"/>
                  </a:cubicBezTo>
                  <a:cubicBezTo>
                    <a:pt x="91" y="43"/>
                    <a:pt x="138" y="47"/>
                    <a:pt x="191" y="46"/>
                  </a:cubicBezTo>
                  <a:cubicBezTo>
                    <a:pt x="244" y="45"/>
                    <a:pt x="292" y="36"/>
                    <a:pt x="324" y="24"/>
                  </a:cubicBezTo>
                  <a:cubicBezTo>
                    <a:pt x="340" y="18"/>
                    <a:pt x="353" y="12"/>
                    <a:pt x="362" y="7"/>
                  </a:cubicBezTo>
                  <a:cubicBezTo>
                    <a:pt x="366" y="5"/>
                    <a:pt x="369" y="3"/>
                    <a:pt x="371" y="2"/>
                  </a:cubicBezTo>
                  <a:cubicBezTo>
                    <a:pt x="373" y="1"/>
                    <a:pt x="375" y="0"/>
                    <a:pt x="375"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23"/>
            <p:cNvSpPr/>
            <p:nvPr/>
          </p:nvSpPr>
          <p:spPr>
            <a:xfrm>
              <a:off x="2338190" y="2176366"/>
              <a:ext cx="27331" cy="291527"/>
            </a:xfrm>
            <a:custGeom>
              <a:avLst/>
              <a:gdLst/>
              <a:ahLst/>
              <a:cxnLst/>
              <a:rect l="l" t="t" r="r" b="b"/>
              <a:pathLst>
                <a:path w="15" h="160" extrusionOk="0">
                  <a:moveTo>
                    <a:pt x="3" y="160"/>
                  </a:moveTo>
                  <a:cubicBezTo>
                    <a:pt x="3" y="160"/>
                    <a:pt x="3" y="159"/>
                    <a:pt x="3" y="158"/>
                  </a:cubicBezTo>
                  <a:cubicBezTo>
                    <a:pt x="4" y="157"/>
                    <a:pt x="4" y="156"/>
                    <a:pt x="4" y="154"/>
                  </a:cubicBezTo>
                  <a:cubicBezTo>
                    <a:pt x="6" y="150"/>
                    <a:pt x="7" y="144"/>
                    <a:pt x="8" y="137"/>
                  </a:cubicBezTo>
                  <a:cubicBezTo>
                    <a:pt x="12" y="122"/>
                    <a:pt x="14" y="102"/>
                    <a:pt x="14" y="80"/>
                  </a:cubicBezTo>
                  <a:cubicBezTo>
                    <a:pt x="14" y="57"/>
                    <a:pt x="10" y="37"/>
                    <a:pt x="7" y="23"/>
                  </a:cubicBezTo>
                  <a:cubicBezTo>
                    <a:pt x="5" y="16"/>
                    <a:pt x="3" y="10"/>
                    <a:pt x="2" y="6"/>
                  </a:cubicBezTo>
                  <a:cubicBezTo>
                    <a:pt x="2" y="4"/>
                    <a:pt x="1" y="3"/>
                    <a:pt x="1" y="1"/>
                  </a:cubicBezTo>
                  <a:cubicBezTo>
                    <a:pt x="0" y="0"/>
                    <a:pt x="0" y="0"/>
                    <a:pt x="0" y="0"/>
                  </a:cubicBezTo>
                  <a:cubicBezTo>
                    <a:pt x="0" y="0"/>
                    <a:pt x="1" y="0"/>
                    <a:pt x="1" y="1"/>
                  </a:cubicBezTo>
                  <a:cubicBezTo>
                    <a:pt x="2" y="3"/>
                    <a:pt x="2" y="4"/>
                    <a:pt x="3" y="6"/>
                  </a:cubicBezTo>
                  <a:cubicBezTo>
                    <a:pt x="4" y="10"/>
                    <a:pt x="6" y="15"/>
                    <a:pt x="8" y="23"/>
                  </a:cubicBezTo>
                  <a:cubicBezTo>
                    <a:pt x="11" y="37"/>
                    <a:pt x="14" y="57"/>
                    <a:pt x="15" y="80"/>
                  </a:cubicBezTo>
                  <a:cubicBezTo>
                    <a:pt x="15" y="102"/>
                    <a:pt x="13" y="123"/>
                    <a:pt x="9" y="137"/>
                  </a:cubicBezTo>
                  <a:cubicBezTo>
                    <a:pt x="8" y="144"/>
                    <a:pt x="6" y="150"/>
                    <a:pt x="5" y="154"/>
                  </a:cubicBezTo>
                  <a:cubicBezTo>
                    <a:pt x="4" y="156"/>
                    <a:pt x="4" y="157"/>
                    <a:pt x="3" y="159"/>
                  </a:cubicBezTo>
                  <a:cubicBezTo>
                    <a:pt x="3" y="160"/>
                    <a:pt x="3" y="160"/>
                    <a:pt x="3" y="160"/>
                  </a:cubicBezTo>
                  <a:close/>
                </a:path>
              </a:pathLst>
            </a:custGeom>
            <a:solidFill>
              <a:schemeClr val="lt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23"/>
            <p:cNvSpPr/>
            <p:nvPr/>
          </p:nvSpPr>
          <p:spPr>
            <a:xfrm>
              <a:off x="2460267" y="2172722"/>
              <a:ext cx="60128" cy="253264"/>
            </a:xfrm>
            <a:custGeom>
              <a:avLst/>
              <a:gdLst/>
              <a:ahLst/>
              <a:cxnLst/>
              <a:rect l="l" t="t" r="r" b="b"/>
              <a:pathLst>
                <a:path w="33" h="139" extrusionOk="0">
                  <a:moveTo>
                    <a:pt x="32" y="139"/>
                  </a:moveTo>
                  <a:cubicBezTo>
                    <a:pt x="32" y="139"/>
                    <a:pt x="32" y="138"/>
                    <a:pt x="32" y="137"/>
                  </a:cubicBezTo>
                  <a:cubicBezTo>
                    <a:pt x="32" y="136"/>
                    <a:pt x="32" y="135"/>
                    <a:pt x="32" y="133"/>
                  </a:cubicBezTo>
                  <a:cubicBezTo>
                    <a:pt x="32" y="129"/>
                    <a:pt x="32" y="124"/>
                    <a:pt x="32" y="118"/>
                  </a:cubicBezTo>
                  <a:cubicBezTo>
                    <a:pt x="32" y="104"/>
                    <a:pt x="30" y="86"/>
                    <a:pt x="26" y="67"/>
                  </a:cubicBezTo>
                  <a:cubicBezTo>
                    <a:pt x="21" y="47"/>
                    <a:pt x="15" y="30"/>
                    <a:pt x="9" y="18"/>
                  </a:cubicBezTo>
                  <a:cubicBezTo>
                    <a:pt x="7" y="13"/>
                    <a:pt x="4" y="8"/>
                    <a:pt x="3" y="5"/>
                  </a:cubicBezTo>
                  <a:cubicBezTo>
                    <a:pt x="2" y="3"/>
                    <a:pt x="1" y="2"/>
                    <a:pt x="1" y="1"/>
                  </a:cubicBezTo>
                  <a:cubicBezTo>
                    <a:pt x="0" y="0"/>
                    <a:pt x="0" y="0"/>
                    <a:pt x="0" y="0"/>
                  </a:cubicBezTo>
                  <a:lnTo>
                    <a:pt x="1" y="1"/>
                  </a:lnTo>
                  <a:lnTo>
                    <a:pt x="3" y="4"/>
                  </a:lnTo>
                  <a:cubicBezTo>
                    <a:pt x="5" y="8"/>
                    <a:pt x="7" y="12"/>
                    <a:pt x="10" y="18"/>
                  </a:cubicBezTo>
                  <a:cubicBezTo>
                    <a:pt x="16" y="30"/>
                    <a:pt x="22" y="46"/>
                    <a:pt x="27" y="66"/>
                  </a:cubicBezTo>
                  <a:cubicBezTo>
                    <a:pt x="31" y="85"/>
                    <a:pt x="33" y="104"/>
                    <a:pt x="33" y="118"/>
                  </a:cubicBezTo>
                  <a:cubicBezTo>
                    <a:pt x="33" y="124"/>
                    <a:pt x="33" y="129"/>
                    <a:pt x="32" y="133"/>
                  </a:cubicBezTo>
                  <a:lnTo>
                    <a:pt x="32" y="137"/>
                  </a:lnTo>
                  <a:cubicBezTo>
                    <a:pt x="32" y="138"/>
                    <a:pt x="32" y="139"/>
                    <a:pt x="32" y="139"/>
                  </a:cubicBezTo>
                  <a:close/>
                </a:path>
              </a:pathLst>
            </a:custGeom>
            <a:solidFill>
              <a:schemeClr val="lt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23"/>
            <p:cNvSpPr/>
            <p:nvPr/>
          </p:nvSpPr>
          <p:spPr>
            <a:xfrm>
              <a:off x="2498531" y="2161789"/>
              <a:ext cx="255087" cy="182204"/>
            </a:xfrm>
            <a:custGeom>
              <a:avLst/>
              <a:gdLst/>
              <a:ahLst/>
              <a:cxnLst/>
              <a:rect l="l" t="t" r="r" b="b"/>
              <a:pathLst>
                <a:path w="140" h="100" extrusionOk="0">
                  <a:moveTo>
                    <a:pt x="140" y="100"/>
                  </a:moveTo>
                  <a:cubicBezTo>
                    <a:pt x="140" y="100"/>
                    <a:pt x="140" y="99"/>
                    <a:pt x="139" y="98"/>
                  </a:cubicBezTo>
                  <a:cubicBezTo>
                    <a:pt x="138" y="97"/>
                    <a:pt x="137" y="96"/>
                    <a:pt x="135" y="95"/>
                  </a:cubicBezTo>
                  <a:cubicBezTo>
                    <a:pt x="133" y="91"/>
                    <a:pt x="128" y="86"/>
                    <a:pt x="123" y="81"/>
                  </a:cubicBezTo>
                  <a:cubicBezTo>
                    <a:pt x="112" y="69"/>
                    <a:pt x="97" y="54"/>
                    <a:pt x="77" y="40"/>
                  </a:cubicBezTo>
                  <a:cubicBezTo>
                    <a:pt x="57" y="26"/>
                    <a:pt x="38" y="16"/>
                    <a:pt x="24" y="10"/>
                  </a:cubicBezTo>
                  <a:cubicBezTo>
                    <a:pt x="17" y="6"/>
                    <a:pt x="11" y="4"/>
                    <a:pt x="7" y="2"/>
                  </a:cubicBezTo>
                  <a:cubicBezTo>
                    <a:pt x="5" y="2"/>
                    <a:pt x="3" y="1"/>
                    <a:pt x="2" y="1"/>
                  </a:cubicBezTo>
                  <a:cubicBezTo>
                    <a:pt x="1" y="0"/>
                    <a:pt x="0" y="0"/>
                    <a:pt x="0" y="0"/>
                  </a:cubicBezTo>
                  <a:cubicBezTo>
                    <a:pt x="0" y="0"/>
                    <a:pt x="1" y="0"/>
                    <a:pt x="2" y="0"/>
                  </a:cubicBezTo>
                  <a:cubicBezTo>
                    <a:pt x="4" y="1"/>
                    <a:pt x="5" y="1"/>
                    <a:pt x="7" y="2"/>
                  </a:cubicBezTo>
                  <a:cubicBezTo>
                    <a:pt x="11" y="3"/>
                    <a:pt x="17" y="6"/>
                    <a:pt x="24" y="9"/>
                  </a:cubicBezTo>
                  <a:cubicBezTo>
                    <a:pt x="39" y="15"/>
                    <a:pt x="58" y="25"/>
                    <a:pt x="78" y="39"/>
                  </a:cubicBezTo>
                  <a:cubicBezTo>
                    <a:pt x="97" y="53"/>
                    <a:pt x="113" y="68"/>
                    <a:pt x="124" y="80"/>
                  </a:cubicBezTo>
                  <a:cubicBezTo>
                    <a:pt x="129" y="86"/>
                    <a:pt x="133" y="91"/>
                    <a:pt x="136" y="94"/>
                  </a:cubicBezTo>
                  <a:cubicBezTo>
                    <a:pt x="137" y="96"/>
                    <a:pt x="138" y="97"/>
                    <a:pt x="139" y="98"/>
                  </a:cubicBezTo>
                  <a:cubicBezTo>
                    <a:pt x="140" y="99"/>
                    <a:pt x="140" y="100"/>
                    <a:pt x="140" y="10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23"/>
            <p:cNvSpPr/>
            <p:nvPr/>
          </p:nvSpPr>
          <p:spPr>
            <a:xfrm>
              <a:off x="2509463" y="2006915"/>
              <a:ext cx="191316" cy="5466"/>
            </a:xfrm>
            <a:custGeom>
              <a:avLst/>
              <a:gdLst/>
              <a:ahLst/>
              <a:cxnLst/>
              <a:rect l="l" t="t" r="r" b="b"/>
              <a:pathLst>
                <a:path w="105" h="3" extrusionOk="0">
                  <a:moveTo>
                    <a:pt x="105" y="2"/>
                  </a:moveTo>
                  <a:cubicBezTo>
                    <a:pt x="105" y="2"/>
                    <a:pt x="103" y="2"/>
                    <a:pt x="100" y="2"/>
                  </a:cubicBezTo>
                  <a:cubicBezTo>
                    <a:pt x="97" y="2"/>
                    <a:pt x="93" y="1"/>
                    <a:pt x="89" y="1"/>
                  </a:cubicBezTo>
                  <a:cubicBezTo>
                    <a:pt x="80" y="1"/>
                    <a:pt x="67" y="1"/>
                    <a:pt x="52" y="1"/>
                  </a:cubicBezTo>
                  <a:cubicBezTo>
                    <a:pt x="38" y="2"/>
                    <a:pt x="25" y="2"/>
                    <a:pt x="15" y="3"/>
                  </a:cubicBezTo>
                  <a:cubicBezTo>
                    <a:pt x="11" y="3"/>
                    <a:pt x="8" y="3"/>
                    <a:pt x="4" y="3"/>
                  </a:cubicBezTo>
                  <a:cubicBezTo>
                    <a:pt x="2" y="3"/>
                    <a:pt x="0" y="3"/>
                    <a:pt x="0" y="3"/>
                  </a:cubicBezTo>
                  <a:cubicBezTo>
                    <a:pt x="0" y="3"/>
                    <a:pt x="2" y="3"/>
                    <a:pt x="4" y="3"/>
                  </a:cubicBezTo>
                  <a:cubicBezTo>
                    <a:pt x="7" y="2"/>
                    <a:pt x="11" y="2"/>
                    <a:pt x="15" y="2"/>
                  </a:cubicBezTo>
                  <a:cubicBezTo>
                    <a:pt x="25" y="1"/>
                    <a:pt x="38" y="0"/>
                    <a:pt x="52" y="0"/>
                  </a:cubicBezTo>
                  <a:cubicBezTo>
                    <a:pt x="67" y="0"/>
                    <a:pt x="80" y="0"/>
                    <a:pt x="89" y="1"/>
                  </a:cubicBezTo>
                  <a:cubicBezTo>
                    <a:pt x="94" y="1"/>
                    <a:pt x="98" y="1"/>
                    <a:pt x="100" y="1"/>
                  </a:cubicBezTo>
                  <a:cubicBezTo>
                    <a:pt x="103" y="1"/>
                    <a:pt x="105" y="1"/>
                    <a:pt x="105"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23"/>
            <p:cNvSpPr/>
            <p:nvPr/>
          </p:nvSpPr>
          <p:spPr>
            <a:xfrm>
              <a:off x="1365215" y="2477004"/>
              <a:ext cx="131188" cy="96568"/>
            </a:xfrm>
            <a:custGeom>
              <a:avLst/>
              <a:gdLst/>
              <a:ahLst/>
              <a:cxnLst/>
              <a:rect l="l" t="t" r="r" b="b"/>
              <a:pathLst>
                <a:path w="72" h="53" extrusionOk="0">
                  <a:moveTo>
                    <a:pt x="0" y="0"/>
                  </a:moveTo>
                  <a:cubicBezTo>
                    <a:pt x="0" y="0"/>
                    <a:pt x="1" y="1"/>
                    <a:pt x="3" y="3"/>
                  </a:cubicBezTo>
                  <a:cubicBezTo>
                    <a:pt x="4" y="5"/>
                    <a:pt x="6" y="7"/>
                    <a:pt x="9" y="10"/>
                  </a:cubicBezTo>
                  <a:cubicBezTo>
                    <a:pt x="15" y="15"/>
                    <a:pt x="23" y="23"/>
                    <a:pt x="33" y="30"/>
                  </a:cubicBezTo>
                  <a:cubicBezTo>
                    <a:pt x="44" y="37"/>
                    <a:pt x="53" y="42"/>
                    <a:pt x="60" y="46"/>
                  </a:cubicBezTo>
                  <a:cubicBezTo>
                    <a:pt x="63" y="48"/>
                    <a:pt x="66" y="49"/>
                    <a:pt x="69" y="51"/>
                  </a:cubicBezTo>
                  <a:cubicBezTo>
                    <a:pt x="71" y="52"/>
                    <a:pt x="72" y="53"/>
                    <a:pt x="72" y="53"/>
                  </a:cubicBezTo>
                  <a:cubicBezTo>
                    <a:pt x="72" y="53"/>
                    <a:pt x="71" y="52"/>
                    <a:pt x="69" y="51"/>
                  </a:cubicBezTo>
                  <a:cubicBezTo>
                    <a:pt x="67" y="50"/>
                    <a:pt x="64" y="49"/>
                    <a:pt x="60" y="47"/>
                  </a:cubicBezTo>
                  <a:cubicBezTo>
                    <a:pt x="53" y="43"/>
                    <a:pt x="43" y="38"/>
                    <a:pt x="33" y="31"/>
                  </a:cubicBezTo>
                  <a:cubicBezTo>
                    <a:pt x="22" y="24"/>
                    <a:pt x="14" y="16"/>
                    <a:pt x="8" y="10"/>
                  </a:cubicBezTo>
                  <a:cubicBezTo>
                    <a:pt x="6" y="7"/>
                    <a:pt x="4" y="5"/>
                    <a:pt x="2" y="3"/>
                  </a:cubicBezTo>
                  <a:cubicBezTo>
                    <a:pt x="1" y="1"/>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23"/>
            <p:cNvSpPr/>
            <p:nvPr/>
          </p:nvSpPr>
          <p:spPr>
            <a:xfrm>
              <a:off x="1414410" y="2382257"/>
              <a:ext cx="69238" cy="51017"/>
            </a:xfrm>
            <a:custGeom>
              <a:avLst/>
              <a:gdLst/>
              <a:ahLst/>
              <a:cxnLst/>
              <a:rect l="l" t="t" r="r" b="b"/>
              <a:pathLst>
                <a:path w="38" h="28" extrusionOk="0">
                  <a:moveTo>
                    <a:pt x="0" y="0"/>
                  </a:moveTo>
                  <a:cubicBezTo>
                    <a:pt x="0" y="0"/>
                    <a:pt x="2" y="3"/>
                    <a:pt x="5" y="6"/>
                  </a:cubicBezTo>
                  <a:cubicBezTo>
                    <a:pt x="8" y="9"/>
                    <a:pt x="13" y="12"/>
                    <a:pt x="18" y="16"/>
                  </a:cubicBezTo>
                  <a:cubicBezTo>
                    <a:pt x="23" y="20"/>
                    <a:pt x="29" y="23"/>
                    <a:pt x="32" y="25"/>
                  </a:cubicBezTo>
                  <a:cubicBezTo>
                    <a:pt x="36" y="27"/>
                    <a:pt x="39" y="28"/>
                    <a:pt x="38" y="28"/>
                  </a:cubicBezTo>
                  <a:cubicBezTo>
                    <a:pt x="38" y="28"/>
                    <a:pt x="28" y="25"/>
                    <a:pt x="17" y="17"/>
                  </a:cubicBezTo>
                  <a:cubicBezTo>
                    <a:pt x="12" y="13"/>
                    <a:pt x="7" y="9"/>
                    <a:pt x="4" y="6"/>
                  </a:cubicBezTo>
                  <a:cubicBezTo>
                    <a:pt x="1" y="3"/>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23"/>
            <p:cNvSpPr/>
            <p:nvPr/>
          </p:nvSpPr>
          <p:spPr>
            <a:xfrm>
              <a:off x="1301443" y="2595437"/>
              <a:ext cx="196782" cy="189493"/>
            </a:xfrm>
            <a:custGeom>
              <a:avLst/>
              <a:gdLst/>
              <a:ahLst/>
              <a:cxnLst/>
              <a:rect l="l" t="t" r="r" b="b"/>
              <a:pathLst>
                <a:path w="108" h="104" extrusionOk="0">
                  <a:moveTo>
                    <a:pt x="108" y="104"/>
                  </a:moveTo>
                  <a:lnTo>
                    <a:pt x="107" y="103"/>
                  </a:lnTo>
                  <a:cubicBezTo>
                    <a:pt x="106" y="103"/>
                    <a:pt x="104" y="102"/>
                    <a:pt x="103" y="101"/>
                  </a:cubicBezTo>
                  <a:cubicBezTo>
                    <a:pt x="100" y="100"/>
                    <a:pt x="95" y="97"/>
                    <a:pt x="89" y="93"/>
                  </a:cubicBezTo>
                  <a:cubicBezTo>
                    <a:pt x="77" y="86"/>
                    <a:pt x="62" y="74"/>
                    <a:pt x="47" y="60"/>
                  </a:cubicBezTo>
                  <a:cubicBezTo>
                    <a:pt x="32" y="45"/>
                    <a:pt x="20" y="30"/>
                    <a:pt x="12" y="19"/>
                  </a:cubicBezTo>
                  <a:cubicBezTo>
                    <a:pt x="8" y="13"/>
                    <a:pt x="5" y="8"/>
                    <a:pt x="3" y="5"/>
                  </a:cubicBezTo>
                  <a:cubicBezTo>
                    <a:pt x="2" y="4"/>
                    <a:pt x="2" y="2"/>
                    <a:pt x="1" y="1"/>
                  </a:cubicBezTo>
                  <a:cubicBezTo>
                    <a:pt x="0" y="0"/>
                    <a:pt x="0" y="0"/>
                    <a:pt x="0" y="0"/>
                  </a:cubicBezTo>
                  <a:cubicBezTo>
                    <a:pt x="0" y="0"/>
                    <a:pt x="1" y="0"/>
                    <a:pt x="1" y="1"/>
                  </a:cubicBezTo>
                  <a:cubicBezTo>
                    <a:pt x="2" y="2"/>
                    <a:pt x="3" y="3"/>
                    <a:pt x="4" y="5"/>
                  </a:cubicBezTo>
                  <a:cubicBezTo>
                    <a:pt x="6" y="8"/>
                    <a:pt x="9" y="13"/>
                    <a:pt x="13" y="18"/>
                  </a:cubicBezTo>
                  <a:cubicBezTo>
                    <a:pt x="21" y="30"/>
                    <a:pt x="33" y="44"/>
                    <a:pt x="48" y="59"/>
                  </a:cubicBezTo>
                  <a:cubicBezTo>
                    <a:pt x="63" y="73"/>
                    <a:pt x="78" y="85"/>
                    <a:pt x="90" y="92"/>
                  </a:cubicBezTo>
                  <a:cubicBezTo>
                    <a:pt x="95" y="96"/>
                    <a:pt x="100" y="99"/>
                    <a:pt x="103" y="101"/>
                  </a:cubicBezTo>
                  <a:cubicBezTo>
                    <a:pt x="105" y="102"/>
                    <a:pt x="106" y="102"/>
                    <a:pt x="107" y="103"/>
                  </a:cubicBezTo>
                  <a:cubicBezTo>
                    <a:pt x="108" y="104"/>
                    <a:pt x="108" y="104"/>
                    <a:pt x="108" y="10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5" name="Google Shape;935;p23"/>
            <p:cNvSpPr/>
            <p:nvPr/>
          </p:nvSpPr>
          <p:spPr>
            <a:xfrm>
              <a:off x="1168433" y="2595437"/>
              <a:ext cx="133010" cy="311570"/>
            </a:xfrm>
            <a:custGeom>
              <a:avLst/>
              <a:gdLst/>
              <a:ahLst/>
              <a:cxnLst/>
              <a:rect l="l" t="t" r="r" b="b"/>
              <a:pathLst>
                <a:path w="73" h="171" extrusionOk="0">
                  <a:moveTo>
                    <a:pt x="2" y="171"/>
                  </a:moveTo>
                  <a:cubicBezTo>
                    <a:pt x="2" y="171"/>
                    <a:pt x="1" y="168"/>
                    <a:pt x="1" y="164"/>
                  </a:cubicBezTo>
                  <a:cubicBezTo>
                    <a:pt x="0" y="159"/>
                    <a:pt x="0" y="152"/>
                    <a:pt x="0" y="143"/>
                  </a:cubicBezTo>
                  <a:cubicBezTo>
                    <a:pt x="1" y="126"/>
                    <a:pt x="7" y="102"/>
                    <a:pt x="22" y="79"/>
                  </a:cubicBezTo>
                  <a:cubicBezTo>
                    <a:pt x="36" y="57"/>
                    <a:pt x="48" y="37"/>
                    <a:pt x="58" y="23"/>
                  </a:cubicBezTo>
                  <a:cubicBezTo>
                    <a:pt x="62" y="16"/>
                    <a:pt x="66" y="10"/>
                    <a:pt x="69" y="6"/>
                  </a:cubicBezTo>
                  <a:cubicBezTo>
                    <a:pt x="72" y="2"/>
                    <a:pt x="73" y="0"/>
                    <a:pt x="73" y="0"/>
                  </a:cubicBezTo>
                  <a:cubicBezTo>
                    <a:pt x="74" y="0"/>
                    <a:pt x="72" y="2"/>
                    <a:pt x="70" y="6"/>
                  </a:cubicBezTo>
                  <a:cubicBezTo>
                    <a:pt x="67" y="11"/>
                    <a:pt x="64" y="17"/>
                    <a:pt x="60" y="24"/>
                  </a:cubicBezTo>
                  <a:cubicBezTo>
                    <a:pt x="51" y="39"/>
                    <a:pt x="38" y="59"/>
                    <a:pt x="24" y="81"/>
                  </a:cubicBezTo>
                  <a:cubicBezTo>
                    <a:pt x="10" y="103"/>
                    <a:pt x="4" y="126"/>
                    <a:pt x="2" y="143"/>
                  </a:cubicBezTo>
                  <a:cubicBezTo>
                    <a:pt x="1" y="160"/>
                    <a:pt x="2" y="171"/>
                    <a:pt x="2" y="171"/>
                  </a:cubicBezTo>
                  <a:close/>
                </a:path>
              </a:pathLst>
            </a:custGeom>
            <a:solidFill>
              <a:schemeClr val="dk1"/>
            </a:solidFill>
            <a:ln>
              <a:noFill/>
            </a:ln>
          </p:spPr>
          <p:txBody>
            <a:bodyPr spcFirstLastPara="1" wrap="square" lIns="90000" tIns="16550" rIns="90000" bIns="16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36" name="Google Shape;936;p23"/>
            <p:cNvSpPr/>
            <p:nvPr/>
          </p:nvSpPr>
          <p:spPr>
            <a:xfrm>
              <a:off x="1195764" y="2772175"/>
              <a:ext cx="182205" cy="182205"/>
            </a:xfrm>
            <a:custGeom>
              <a:avLst/>
              <a:gdLst/>
              <a:ahLst/>
              <a:cxnLst/>
              <a:rect l="l" t="t" r="r" b="b"/>
              <a:pathLst>
                <a:path w="100" h="100" extrusionOk="0">
                  <a:moveTo>
                    <a:pt x="100" y="100"/>
                  </a:moveTo>
                  <a:cubicBezTo>
                    <a:pt x="100" y="100"/>
                    <a:pt x="91" y="100"/>
                    <a:pt x="78" y="97"/>
                  </a:cubicBezTo>
                  <a:cubicBezTo>
                    <a:pt x="64" y="93"/>
                    <a:pt x="46" y="85"/>
                    <a:pt x="31" y="70"/>
                  </a:cubicBezTo>
                  <a:cubicBezTo>
                    <a:pt x="15" y="54"/>
                    <a:pt x="7" y="36"/>
                    <a:pt x="4" y="23"/>
                  </a:cubicBezTo>
                  <a:cubicBezTo>
                    <a:pt x="0" y="9"/>
                    <a:pt x="0" y="0"/>
                    <a:pt x="0" y="0"/>
                  </a:cubicBezTo>
                  <a:cubicBezTo>
                    <a:pt x="0" y="0"/>
                    <a:pt x="0" y="1"/>
                    <a:pt x="1" y="2"/>
                  </a:cubicBezTo>
                  <a:cubicBezTo>
                    <a:pt x="1" y="3"/>
                    <a:pt x="1" y="4"/>
                    <a:pt x="1" y="6"/>
                  </a:cubicBezTo>
                  <a:cubicBezTo>
                    <a:pt x="2" y="10"/>
                    <a:pt x="3" y="16"/>
                    <a:pt x="5" y="22"/>
                  </a:cubicBezTo>
                  <a:cubicBezTo>
                    <a:pt x="8" y="36"/>
                    <a:pt x="17" y="54"/>
                    <a:pt x="32" y="69"/>
                  </a:cubicBezTo>
                  <a:cubicBezTo>
                    <a:pt x="47" y="84"/>
                    <a:pt x="65" y="92"/>
                    <a:pt x="78" y="96"/>
                  </a:cubicBezTo>
                  <a:cubicBezTo>
                    <a:pt x="85" y="98"/>
                    <a:pt x="90" y="99"/>
                    <a:pt x="94" y="99"/>
                  </a:cubicBezTo>
                  <a:cubicBezTo>
                    <a:pt x="96" y="100"/>
                    <a:pt x="97" y="100"/>
                    <a:pt x="98" y="100"/>
                  </a:cubicBezTo>
                  <a:cubicBezTo>
                    <a:pt x="100" y="100"/>
                    <a:pt x="100" y="100"/>
                    <a:pt x="100" y="10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7" name="Google Shape;937;p23"/>
            <p:cNvSpPr/>
            <p:nvPr/>
          </p:nvSpPr>
          <p:spPr>
            <a:xfrm>
              <a:off x="1110128" y="2551707"/>
              <a:ext cx="149408" cy="187671"/>
            </a:xfrm>
            <a:custGeom>
              <a:avLst/>
              <a:gdLst/>
              <a:ahLst/>
              <a:cxnLst/>
              <a:rect l="l" t="t" r="r" b="b"/>
              <a:pathLst>
                <a:path w="82" h="103" extrusionOk="0">
                  <a:moveTo>
                    <a:pt x="82" y="0"/>
                  </a:moveTo>
                  <a:cubicBezTo>
                    <a:pt x="82" y="0"/>
                    <a:pt x="82" y="1"/>
                    <a:pt x="81" y="1"/>
                  </a:cubicBezTo>
                  <a:cubicBezTo>
                    <a:pt x="80" y="2"/>
                    <a:pt x="79" y="2"/>
                    <a:pt x="78" y="3"/>
                  </a:cubicBezTo>
                  <a:cubicBezTo>
                    <a:pt x="75" y="5"/>
                    <a:pt x="70" y="8"/>
                    <a:pt x="65" y="11"/>
                  </a:cubicBezTo>
                  <a:cubicBezTo>
                    <a:pt x="55" y="18"/>
                    <a:pt x="43" y="29"/>
                    <a:pt x="31" y="44"/>
                  </a:cubicBezTo>
                  <a:cubicBezTo>
                    <a:pt x="19" y="58"/>
                    <a:pt x="11" y="73"/>
                    <a:pt x="7" y="85"/>
                  </a:cubicBezTo>
                  <a:cubicBezTo>
                    <a:pt x="4" y="90"/>
                    <a:pt x="3" y="95"/>
                    <a:pt x="2" y="98"/>
                  </a:cubicBezTo>
                  <a:cubicBezTo>
                    <a:pt x="1" y="99"/>
                    <a:pt x="1" y="101"/>
                    <a:pt x="0" y="102"/>
                  </a:cubicBezTo>
                  <a:cubicBezTo>
                    <a:pt x="0" y="103"/>
                    <a:pt x="0" y="103"/>
                    <a:pt x="0" y="103"/>
                  </a:cubicBezTo>
                  <a:lnTo>
                    <a:pt x="0" y="102"/>
                  </a:lnTo>
                  <a:cubicBezTo>
                    <a:pt x="1" y="101"/>
                    <a:pt x="1" y="99"/>
                    <a:pt x="1" y="98"/>
                  </a:cubicBezTo>
                  <a:cubicBezTo>
                    <a:pt x="2" y="95"/>
                    <a:pt x="4" y="90"/>
                    <a:pt x="6" y="84"/>
                  </a:cubicBezTo>
                  <a:cubicBezTo>
                    <a:pt x="10" y="73"/>
                    <a:pt x="18" y="58"/>
                    <a:pt x="30" y="43"/>
                  </a:cubicBezTo>
                  <a:cubicBezTo>
                    <a:pt x="42" y="28"/>
                    <a:pt x="55" y="17"/>
                    <a:pt x="65" y="10"/>
                  </a:cubicBezTo>
                  <a:cubicBezTo>
                    <a:pt x="70" y="7"/>
                    <a:pt x="74" y="4"/>
                    <a:pt x="77" y="3"/>
                  </a:cubicBezTo>
                  <a:cubicBezTo>
                    <a:pt x="79" y="2"/>
                    <a:pt x="80" y="1"/>
                    <a:pt x="81" y="1"/>
                  </a:cubicBezTo>
                  <a:cubicBezTo>
                    <a:pt x="82" y="0"/>
                    <a:pt x="82" y="0"/>
                    <a:pt x="82"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8" name="Google Shape;938;p23"/>
            <p:cNvSpPr/>
            <p:nvPr/>
          </p:nvSpPr>
          <p:spPr>
            <a:xfrm>
              <a:off x="1053644" y="2464249"/>
              <a:ext cx="140298" cy="109323"/>
            </a:xfrm>
            <a:custGeom>
              <a:avLst/>
              <a:gdLst/>
              <a:ahLst/>
              <a:cxnLst/>
              <a:rect l="l" t="t" r="r" b="b"/>
              <a:pathLst>
                <a:path w="77" h="60" extrusionOk="0">
                  <a:moveTo>
                    <a:pt x="77" y="0"/>
                  </a:moveTo>
                  <a:cubicBezTo>
                    <a:pt x="77" y="0"/>
                    <a:pt x="75" y="1"/>
                    <a:pt x="73" y="2"/>
                  </a:cubicBezTo>
                  <a:cubicBezTo>
                    <a:pt x="71" y="2"/>
                    <a:pt x="67" y="4"/>
                    <a:pt x="63" y="5"/>
                  </a:cubicBezTo>
                  <a:cubicBezTo>
                    <a:pt x="55" y="9"/>
                    <a:pt x="43" y="14"/>
                    <a:pt x="33" y="23"/>
                  </a:cubicBezTo>
                  <a:cubicBezTo>
                    <a:pt x="22" y="31"/>
                    <a:pt x="15" y="42"/>
                    <a:pt x="9" y="49"/>
                  </a:cubicBezTo>
                  <a:cubicBezTo>
                    <a:pt x="7" y="52"/>
                    <a:pt x="4" y="55"/>
                    <a:pt x="3" y="57"/>
                  </a:cubicBezTo>
                  <a:cubicBezTo>
                    <a:pt x="1" y="59"/>
                    <a:pt x="1" y="60"/>
                    <a:pt x="0" y="60"/>
                  </a:cubicBezTo>
                  <a:cubicBezTo>
                    <a:pt x="0" y="60"/>
                    <a:pt x="0" y="59"/>
                    <a:pt x="2" y="57"/>
                  </a:cubicBezTo>
                  <a:cubicBezTo>
                    <a:pt x="3" y="55"/>
                    <a:pt x="6" y="52"/>
                    <a:pt x="9" y="48"/>
                  </a:cubicBezTo>
                  <a:cubicBezTo>
                    <a:pt x="14" y="41"/>
                    <a:pt x="22" y="31"/>
                    <a:pt x="33" y="22"/>
                  </a:cubicBezTo>
                  <a:cubicBezTo>
                    <a:pt x="43" y="13"/>
                    <a:pt x="54" y="8"/>
                    <a:pt x="63" y="4"/>
                  </a:cubicBezTo>
                  <a:cubicBezTo>
                    <a:pt x="67" y="3"/>
                    <a:pt x="70" y="1"/>
                    <a:pt x="73" y="1"/>
                  </a:cubicBezTo>
                  <a:cubicBezTo>
                    <a:pt x="75" y="0"/>
                    <a:pt x="77" y="0"/>
                    <a:pt x="77"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9" name="Google Shape;939;p23"/>
            <p:cNvSpPr/>
            <p:nvPr/>
          </p:nvSpPr>
          <p:spPr>
            <a:xfrm>
              <a:off x="2369165" y="370717"/>
              <a:ext cx="535683" cy="533859"/>
            </a:xfrm>
            <a:custGeom>
              <a:avLst/>
              <a:gdLst/>
              <a:ahLst/>
              <a:cxnLst/>
              <a:rect l="l" t="t" r="r" b="b"/>
              <a:pathLst>
                <a:path w="294" h="293" extrusionOk="0">
                  <a:moveTo>
                    <a:pt x="166" y="268"/>
                  </a:moveTo>
                  <a:cubicBezTo>
                    <a:pt x="156" y="269"/>
                    <a:pt x="145" y="270"/>
                    <a:pt x="134" y="269"/>
                  </a:cubicBezTo>
                  <a:lnTo>
                    <a:pt x="117" y="293"/>
                  </a:lnTo>
                  <a:lnTo>
                    <a:pt x="71" y="276"/>
                  </a:lnTo>
                  <a:lnTo>
                    <a:pt x="75" y="246"/>
                  </a:lnTo>
                  <a:cubicBezTo>
                    <a:pt x="67" y="240"/>
                    <a:pt x="59" y="232"/>
                    <a:pt x="52" y="224"/>
                  </a:cubicBezTo>
                  <a:lnTo>
                    <a:pt x="22" y="229"/>
                  </a:lnTo>
                  <a:lnTo>
                    <a:pt x="2" y="184"/>
                  </a:lnTo>
                  <a:lnTo>
                    <a:pt x="26" y="166"/>
                  </a:lnTo>
                  <a:cubicBezTo>
                    <a:pt x="24" y="155"/>
                    <a:pt x="24" y="144"/>
                    <a:pt x="25" y="134"/>
                  </a:cubicBezTo>
                  <a:lnTo>
                    <a:pt x="0" y="117"/>
                  </a:lnTo>
                  <a:lnTo>
                    <a:pt x="18" y="71"/>
                  </a:lnTo>
                  <a:lnTo>
                    <a:pt x="48" y="75"/>
                  </a:lnTo>
                  <a:cubicBezTo>
                    <a:pt x="54" y="66"/>
                    <a:pt x="62" y="58"/>
                    <a:pt x="70" y="51"/>
                  </a:cubicBezTo>
                  <a:lnTo>
                    <a:pt x="64" y="22"/>
                  </a:lnTo>
                  <a:lnTo>
                    <a:pt x="110" y="2"/>
                  </a:lnTo>
                  <a:lnTo>
                    <a:pt x="128" y="26"/>
                  </a:lnTo>
                  <a:cubicBezTo>
                    <a:pt x="139" y="24"/>
                    <a:pt x="150" y="24"/>
                    <a:pt x="160" y="25"/>
                  </a:cubicBezTo>
                  <a:lnTo>
                    <a:pt x="177" y="0"/>
                  </a:lnTo>
                  <a:lnTo>
                    <a:pt x="223" y="18"/>
                  </a:lnTo>
                  <a:lnTo>
                    <a:pt x="219" y="48"/>
                  </a:lnTo>
                  <a:cubicBezTo>
                    <a:pt x="228" y="54"/>
                    <a:pt x="236" y="61"/>
                    <a:pt x="242" y="70"/>
                  </a:cubicBezTo>
                  <a:lnTo>
                    <a:pt x="272" y="64"/>
                  </a:lnTo>
                  <a:lnTo>
                    <a:pt x="292" y="110"/>
                  </a:lnTo>
                  <a:lnTo>
                    <a:pt x="268" y="127"/>
                  </a:lnTo>
                  <a:cubicBezTo>
                    <a:pt x="270" y="138"/>
                    <a:pt x="270" y="149"/>
                    <a:pt x="269" y="160"/>
                  </a:cubicBezTo>
                  <a:lnTo>
                    <a:pt x="294" y="177"/>
                  </a:lnTo>
                  <a:lnTo>
                    <a:pt x="276" y="223"/>
                  </a:lnTo>
                  <a:lnTo>
                    <a:pt x="246" y="219"/>
                  </a:lnTo>
                  <a:cubicBezTo>
                    <a:pt x="240" y="227"/>
                    <a:pt x="232" y="235"/>
                    <a:pt x="224" y="242"/>
                  </a:cubicBezTo>
                  <a:lnTo>
                    <a:pt x="230" y="272"/>
                  </a:lnTo>
                  <a:lnTo>
                    <a:pt x="184" y="292"/>
                  </a:lnTo>
                  <a:lnTo>
                    <a:pt x="166" y="268"/>
                  </a:lnTo>
                  <a:moveTo>
                    <a:pt x="167" y="196"/>
                  </a:moveTo>
                  <a:cubicBezTo>
                    <a:pt x="194" y="184"/>
                    <a:pt x="206" y="153"/>
                    <a:pt x="194" y="126"/>
                  </a:cubicBezTo>
                  <a:cubicBezTo>
                    <a:pt x="182" y="99"/>
                    <a:pt x="150" y="87"/>
                    <a:pt x="123" y="99"/>
                  </a:cubicBezTo>
                  <a:cubicBezTo>
                    <a:pt x="97" y="111"/>
                    <a:pt x="84" y="142"/>
                    <a:pt x="96" y="169"/>
                  </a:cubicBezTo>
                  <a:cubicBezTo>
                    <a:pt x="108" y="196"/>
                    <a:pt x="140" y="208"/>
                    <a:pt x="167" y="1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42"/>
        <p:cNvGrpSpPr/>
        <p:nvPr/>
      </p:nvGrpSpPr>
      <p:grpSpPr>
        <a:xfrm>
          <a:off x="0" y="0"/>
          <a:ext cx="0" cy="0"/>
          <a:chOff x="0" y="0"/>
          <a:chExt cx="0" cy="0"/>
        </a:xfrm>
      </p:grpSpPr>
      <p:sp>
        <p:nvSpPr>
          <p:cNvPr id="1243" name="Google Shape;1243;p32"/>
          <p:cNvSpPr/>
          <p:nvPr/>
        </p:nvSpPr>
        <p:spPr>
          <a:xfrm>
            <a:off x="3083081" y="2495313"/>
            <a:ext cx="471300" cy="4755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44" name="Google Shape;1244;p32"/>
          <p:cNvSpPr/>
          <p:nvPr/>
        </p:nvSpPr>
        <p:spPr>
          <a:xfrm>
            <a:off x="3088256" y="1592626"/>
            <a:ext cx="471300" cy="4755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45" name="Google Shape;1245;p32"/>
          <p:cNvSpPr/>
          <p:nvPr/>
        </p:nvSpPr>
        <p:spPr>
          <a:xfrm>
            <a:off x="3737500" y="1266525"/>
            <a:ext cx="1669000" cy="3327962"/>
          </a:xfrm>
          <a:custGeom>
            <a:avLst/>
            <a:gdLst/>
            <a:ahLst/>
            <a:cxnLst/>
            <a:rect l="l" t="t" r="r" b="b"/>
            <a:pathLst>
              <a:path w="1238" h="2330" extrusionOk="0">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Product infographic</a:t>
            </a:r>
            <a:endParaRPr/>
          </a:p>
        </p:txBody>
      </p:sp>
      <p:sp>
        <p:nvSpPr>
          <p:cNvPr id="1247" name="Google Shape;1247;p32"/>
          <p:cNvSpPr txBox="1"/>
          <p:nvPr/>
        </p:nvSpPr>
        <p:spPr>
          <a:xfrm>
            <a:off x="1181100" y="1482906"/>
            <a:ext cx="17571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Roboto"/>
                <a:ea typeface="Roboto"/>
                <a:cs typeface="Roboto"/>
                <a:sym typeface="Roboto"/>
              </a:rPr>
              <a:t>SMS Group</a:t>
            </a:r>
            <a:endParaRPr sz="1800">
              <a:solidFill>
                <a:schemeClr val="dk1"/>
              </a:solidFill>
              <a:latin typeface="Roboto"/>
              <a:ea typeface="Roboto"/>
              <a:cs typeface="Roboto"/>
              <a:sym typeface="Roboto"/>
            </a:endParaRPr>
          </a:p>
        </p:txBody>
      </p:sp>
      <p:sp>
        <p:nvSpPr>
          <p:cNvPr id="1248" name="Google Shape;1248;p32"/>
          <p:cNvSpPr txBox="1"/>
          <p:nvPr/>
        </p:nvSpPr>
        <p:spPr>
          <a:xfrm>
            <a:off x="1181100" y="2360483"/>
            <a:ext cx="1757100" cy="4389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dk1"/>
                </a:solidFill>
                <a:latin typeface="Roboto"/>
                <a:ea typeface="Roboto"/>
                <a:cs typeface="Roboto"/>
                <a:sym typeface="Roboto"/>
              </a:rPr>
              <a:t>Users Icon</a:t>
            </a:r>
            <a:endParaRPr sz="1800">
              <a:solidFill>
                <a:schemeClr val="dk1"/>
              </a:solidFill>
              <a:latin typeface="Roboto"/>
              <a:ea typeface="Roboto"/>
              <a:cs typeface="Roboto"/>
              <a:sym typeface="Roboto"/>
            </a:endParaRPr>
          </a:p>
        </p:txBody>
      </p:sp>
      <p:sp>
        <p:nvSpPr>
          <p:cNvPr id="1249" name="Google Shape;1249;p32"/>
          <p:cNvSpPr txBox="1"/>
          <p:nvPr/>
        </p:nvSpPr>
        <p:spPr>
          <a:xfrm>
            <a:off x="1181100" y="1783623"/>
            <a:ext cx="1757100" cy="475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Sms from or to the contact address</a:t>
            </a:r>
            <a:endParaRPr sz="1200">
              <a:solidFill>
                <a:schemeClr val="dk1"/>
              </a:solidFill>
              <a:latin typeface="Roboto"/>
              <a:ea typeface="Roboto"/>
              <a:cs typeface="Roboto"/>
              <a:sym typeface="Roboto"/>
            </a:endParaRPr>
          </a:p>
        </p:txBody>
      </p:sp>
      <p:sp>
        <p:nvSpPr>
          <p:cNvPr id="1250" name="Google Shape;1250;p32"/>
          <p:cNvSpPr txBox="1"/>
          <p:nvPr/>
        </p:nvSpPr>
        <p:spPr>
          <a:xfrm>
            <a:off x="1181100" y="2661284"/>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Roboto"/>
                <a:ea typeface="Roboto"/>
                <a:cs typeface="Roboto"/>
                <a:sym typeface="Roboto"/>
              </a:rPr>
              <a:t>Picture or icon saved in contacts</a:t>
            </a:r>
            <a:endParaRPr sz="1200">
              <a:solidFill>
                <a:schemeClr val="dk1"/>
              </a:solidFill>
              <a:latin typeface="Roboto"/>
              <a:ea typeface="Roboto"/>
              <a:cs typeface="Roboto"/>
              <a:sym typeface="Roboto"/>
            </a:endParaRPr>
          </a:p>
        </p:txBody>
      </p:sp>
      <p:grpSp>
        <p:nvGrpSpPr>
          <p:cNvPr id="1251" name="Google Shape;1251;p32"/>
          <p:cNvGrpSpPr/>
          <p:nvPr/>
        </p:nvGrpSpPr>
        <p:grpSpPr>
          <a:xfrm>
            <a:off x="3239200" y="2557672"/>
            <a:ext cx="159039" cy="339253"/>
            <a:chOff x="4584850" y="4399275"/>
            <a:chExt cx="225875" cy="481825"/>
          </a:xfrm>
        </p:grpSpPr>
        <p:sp>
          <p:nvSpPr>
            <p:cNvPr id="1252" name="Google Shape;1252;p3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53" name="Google Shape;1253;p3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54" name="Google Shape;1254;p32"/>
          <p:cNvSpPr/>
          <p:nvPr/>
        </p:nvSpPr>
        <p:spPr>
          <a:xfrm>
            <a:off x="3868216" y="1587668"/>
            <a:ext cx="1407579" cy="2685758"/>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55" name="Google Shape;1255;p32"/>
          <p:cNvPicPr preferRelativeResize="0"/>
          <p:nvPr/>
        </p:nvPicPr>
        <p:blipFill rotWithShape="1">
          <a:blip r:embed="rId3">
            <a:alphaModFix/>
          </a:blip>
          <a:srcRect l="10685" r="10685"/>
          <a:stretch/>
        </p:blipFill>
        <p:spPr>
          <a:xfrm>
            <a:off x="3868194" y="1587671"/>
            <a:ext cx="1407612" cy="2685911"/>
          </a:xfrm>
          <a:prstGeom prst="rect">
            <a:avLst/>
          </a:prstGeom>
          <a:noFill/>
          <a:ln w="9525" cap="flat" cmpd="sng">
            <a:solidFill>
              <a:schemeClr val="dk1"/>
            </a:solidFill>
            <a:prstDash val="solid"/>
            <a:round/>
            <a:headEnd type="none" w="sm" len="sm"/>
            <a:tailEnd type="none" w="sm" len="sm"/>
          </a:ln>
        </p:spPr>
      </p:pic>
      <p:pic>
        <p:nvPicPr>
          <p:cNvPr id="1256" name="Google Shape;1256;p32"/>
          <p:cNvPicPr preferRelativeResize="0"/>
          <p:nvPr/>
        </p:nvPicPr>
        <p:blipFill>
          <a:blip r:embed="rId4">
            <a:alphaModFix/>
          </a:blip>
          <a:stretch>
            <a:fillRect/>
          </a:stretch>
        </p:blipFill>
        <p:spPr>
          <a:xfrm>
            <a:off x="3851425" y="1482900"/>
            <a:ext cx="1441150" cy="2818025"/>
          </a:xfrm>
          <a:prstGeom prst="rect">
            <a:avLst/>
          </a:prstGeom>
          <a:noFill/>
          <a:ln>
            <a:noFill/>
          </a:ln>
        </p:spPr>
      </p:pic>
      <p:cxnSp>
        <p:nvCxnSpPr>
          <p:cNvPr id="1257" name="Google Shape;1257;p32"/>
          <p:cNvCxnSpPr/>
          <p:nvPr/>
        </p:nvCxnSpPr>
        <p:spPr>
          <a:xfrm>
            <a:off x="4054825" y="4486380"/>
            <a:ext cx="998100" cy="0"/>
          </a:xfrm>
          <a:prstGeom prst="straightConnector1">
            <a:avLst/>
          </a:prstGeom>
          <a:noFill/>
          <a:ln w="9525" cap="flat" cmpd="sng">
            <a:solidFill>
              <a:schemeClr val="lt2"/>
            </a:solidFill>
            <a:prstDash val="solid"/>
            <a:round/>
            <a:headEnd type="none" w="med" len="med"/>
            <a:tailEnd type="none" w="med" len="med"/>
          </a:ln>
        </p:spPr>
      </p:cxnSp>
      <p:cxnSp>
        <p:nvCxnSpPr>
          <p:cNvPr id="1258" name="Google Shape;1258;p32"/>
          <p:cNvCxnSpPr/>
          <p:nvPr/>
        </p:nvCxnSpPr>
        <p:spPr>
          <a:xfrm>
            <a:off x="4220325" y="1266525"/>
            <a:ext cx="745800" cy="6900"/>
          </a:xfrm>
          <a:prstGeom prst="straightConnector1">
            <a:avLst/>
          </a:prstGeom>
          <a:noFill/>
          <a:ln w="9525" cap="flat" cmpd="sng">
            <a:solidFill>
              <a:schemeClr val="dk1"/>
            </a:solidFill>
            <a:prstDash val="solid"/>
            <a:round/>
            <a:headEnd type="none" w="med" len="med"/>
            <a:tailEnd type="none" w="med" len="med"/>
          </a:ln>
        </p:spPr>
      </p:cxnSp>
      <p:sp>
        <p:nvSpPr>
          <p:cNvPr id="1259" name="Google Shape;1259;p32"/>
          <p:cNvSpPr/>
          <p:nvPr/>
        </p:nvSpPr>
        <p:spPr>
          <a:xfrm rot="18916">
            <a:off x="4220779" y="1280818"/>
            <a:ext cx="817812" cy="179702"/>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60" name="Google Shape;1260;p32"/>
          <p:cNvSpPr/>
          <p:nvPr/>
        </p:nvSpPr>
        <p:spPr>
          <a:xfrm>
            <a:off x="3856375" y="1746250"/>
            <a:ext cx="1407600" cy="363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61" name="Google Shape;1261;p32"/>
          <p:cNvSpPr/>
          <p:nvPr/>
        </p:nvSpPr>
        <p:spPr>
          <a:xfrm>
            <a:off x="3167574" y="1671600"/>
            <a:ext cx="302300" cy="286825"/>
          </a:xfrm>
          <a:custGeom>
            <a:avLst/>
            <a:gdLst/>
            <a:ahLst/>
            <a:cxnLst/>
            <a:rect l="l" t="t" r="r" b="b"/>
            <a:pathLst>
              <a:path w="668" h="644" extrusionOk="0">
                <a:moveTo>
                  <a:pt x="0" y="517"/>
                </a:moveTo>
                <a:lnTo>
                  <a:pt x="106" y="535"/>
                </a:lnTo>
                <a:cubicBezTo>
                  <a:pt x="144" y="578"/>
                  <a:pt x="195" y="612"/>
                  <a:pt x="254" y="630"/>
                </a:cubicBezTo>
                <a:cubicBezTo>
                  <a:pt x="423" y="681"/>
                  <a:pt x="603" y="585"/>
                  <a:pt x="654" y="415"/>
                </a:cubicBezTo>
                <a:cubicBezTo>
                  <a:pt x="705" y="245"/>
                  <a:pt x="610" y="65"/>
                  <a:pt x="440" y="14"/>
                </a:cubicBezTo>
                <a:cubicBezTo>
                  <a:pt x="271" y="-37"/>
                  <a:pt x="91" y="59"/>
                  <a:pt x="39" y="229"/>
                </a:cubicBezTo>
                <a:cubicBezTo>
                  <a:pt x="18" y="300"/>
                  <a:pt x="22" y="373"/>
                  <a:pt x="47" y="437"/>
                </a:cubicBezTo>
                <a:lnTo>
                  <a:pt x="47" y="437"/>
                </a:lnTo>
                <a:lnTo>
                  <a:pt x="0" y="517"/>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262" name="Google Shape;1262;p32"/>
          <p:cNvGrpSpPr/>
          <p:nvPr/>
        </p:nvGrpSpPr>
        <p:grpSpPr>
          <a:xfrm>
            <a:off x="3216456" y="1794021"/>
            <a:ext cx="214902" cy="41973"/>
            <a:chOff x="7726000" y="2701257"/>
            <a:chExt cx="355034" cy="70793"/>
          </a:xfrm>
        </p:grpSpPr>
        <p:sp>
          <p:nvSpPr>
            <p:cNvPr id="1263" name="Google Shape;1263;p32"/>
            <p:cNvSpPr/>
            <p:nvPr/>
          </p:nvSpPr>
          <p:spPr>
            <a:xfrm>
              <a:off x="8010241" y="2701257"/>
              <a:ext cx="70792" cy="70793"/>
            </a:xfrm>
            <a:custGeom>
              <a:avLst/>
              <a:gdLst/>
              <a:ahLst/>
              <a:cxnLst/>
              <a:rect l="l" t="t" r="r" b="b"/>
              <a:pathLst>
                <a:path w="66" h="66" extrusionOk="0">
                  <a:moveTo>
                    <a:pt x="0" y="33"/>
                  </a:moveTo>
                  <a:cubicBezTo>
                    <a:pt x="0" y="15"/>
                    <a:pt x="15" y="0"/>
                    <a:pt x="33" y="0"/>
                  </a:cubicBezTo>
                  <a:cubicBezTo>
                    <a:pt x="51" y="0"/>
                    <a:pt x="66" y="15"/>
                    <a:pt x="66" y="33"/>
                  </a:cubicBezTo>
                  <a:cubicBezTo>
                    <a:pt x="66" y="51"/>
                    <a:pt x="51" y="66"/>
                    <a:pt x="33" y="66"/>
                  </a:cubicBezTo>
                  <a:cubicBezTo>
                    <a:pt x="15"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4" name="Google Shape;1264;p32"/>
            <p:cNvSpPr/>
            <p:nvPr/>
          </p:nvSpPr>
          <p:spPr>
            <a:xfrm>
              <a:off x="7870802" y="2701257"/>
              <a:ext cx="69720" cy="70793"/>
            </a:xfrm>
            <a:custGeom>
              <a:avLst/>
              <a:gdLst/>
              <a:ahLst/>
              <a:cxnLst/>
              <a:rect l="l" t="t" r="r" b="b"/>
              <a:pathLst>
                <a:path w="65" h="66" extrusionOk="0">
                  <a:moveTo>
                    <a:pt x="0" y="33"/>
                  </a:moveTo>
                  <a:cubicBezTo>
                    <a:pt x="0" y="15"/>
                    <a:pt x="14" y="0"/>
                    <a:pt x="32" y="0"/>
                  </a:cubicBezTo>
                  <a:cubicBezTo>
                    <a:pt x="50" y="0"/>
                    <a:pt x="65" y="15"/>
                    <a:pt x="65" y="33"/>
                  </a:cubicBezTo>
                  <a:cubicBezTo>
                    <a:pt x="65" y="51"/>
                    <a:pt x="50" y="66"/>
                    <a:pt x="32" y="66"/>
                  </a:cubicBezTo>
                  <a:cubicBezTo>
                    <a:pt x="14"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65" name="Google Shape;1265;p32"/>
            <p:cNvSpPr/>
            <p:nvPr/>
          </p:nvSpPr>
          <p:spPr>
            <a:xfrm>
              <a:off x="7726000" y="2702329"/>
              <a:ext cx="70792" cy="69720"/>
            </a:xfrm>
            <a:custGeom>
              <a:avLst/>
              <a:gdLst/>
              <a:ahLst/>
              <a:cxnLst/>
              <a:rect l="l" t="t" r="r" b="b"/>
              <a:pathLst>
                <a:path w="66" h="65" extrusionOk="0">
                  <a:moveTo>
                    <a:pt x="4" y="48"/>
                  </a:moveTo>
                  <a:cubicBezTo>
                    <a:pt x="-5" y="33"/>
                    <a:pt x="0" y="13"/>
                    <a:pt x="16" y="4"/>
                  </a:cubicBezTo>
                  <a:cubicBezTo>
                    <a:pt x="32" y="-5"/>
                    <a:pt x="52" y="0"/>
                    <a:pt x="61" y="16"/>
                  </a:cubicBezTo>
                  <a:cubicBezTo>
                    <a:pt x="70" y="31"/>
                    <a:pt x="64" y="51"/>
                    <a:pt x="49" y="60"/>
                  </a:cubicBezTo>
                  <a:cubicBezTo>
                    <a:pt x="33" y="69"/>
                    <a:pt x="13" y="64"/>
                    <a:pt x="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266" name="Google Shape;1266;p32"/>
          <p:cNvSpPr/>
          <p:nvPr/>
        </p:nvSpPr>
        <p:spPr>
          <a:xfrm>
            <a:off x="3871775" y="2185450"/>
            <a:ext cx="237300" cy="2223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67" name="Google Shape;1267;p32"/>
          <p:cNvCxnSpPr>
            <a:stCxn id="1266" idx="1"/>
            <a:endCxn id="1243" idx="3"/>
          </p:cNvCxnSpPr>
          <p:nvPr/>
        </p:nvCxnSpPr>
        <p:spPr>
          <a:xfrm flipH="1">
            <a:off x="3554375" y="2296600"/>
            <a:ext cx="317400" cy="436500"/>
          </a:xfrm>
          <a:prstGeom prst="curvedConnector3">
            <a:avLst>
              <a:gd name="adj1" fmla="val 49999"/>
            </a:avLst>
          </a:prstGeom>
          <a:noFill/>
          <a:ln w="9525" cap="flat" cmpd="sng">
            <a:solidFill>
              <a:schemeClr val="dk2"/>
            </a:solidFill>
            <a:prstDash val="solid"/>
            <a:round/>
            <a:headEnd type="none" w="med" len="med"/>
            <a:tailEnd type="none" w="med" len="med"/>
          </a:ln>
        </p:spPr>
      </p:cxnSp>
      <p:cxnSp>
        <p:nvCxnSpPr>
          <p:cNvPr id="1268" name="Google Shape;1268;p32"/>
          <p:cNvCxnSpPr>
            <a:stCxn id="1260" idx="1"/>
            <a:endCxn id="1244" idx="3"/>
          </p:cNvCxnSpPr>
          <p:nvPr/>
        </p:nvCxnSpPr>
        <p:spPr>
          <a:xfrm rot="10800000">
            <a:off x="3559675" y="1830400"/>
            <a:ext cx="296700" cy="97800"/>
          </a:xfrm>
          <a:prstGeom prst="curvedConnector3">
            <a:avLst>
              <a:gd name="adj1" fmla="val 50020"/>
            </a:avLst>
          </a:prstGeom>
          <a:noFill/>
          <a:ln w="9525" cap="flat" cmpd="sng">
            <a:solidFill>
              <a:schemeClr val="dk2"/>
            </a:solidFill>
            <a:prstDash val="solid"/>
            <a:round/>
            <a:headEnd type="none" w="med" len="med"/>
            <a:tailEnd type="none" w="med" len="med"/>
          </a:ln>
        </p:spPr>
      </p:cxnSp>
      <p:grpSp>
        <p:nvGrpSpPr>
          <p:cNvPr id="1269" name="Google Shape;1269;p32"/>
          <p:cNvGrpSpPr/>
          <p:nvPr/>
        </p:nvGrpSpPr>
        <p:grpSpPr>
          <a:xfrm>
            <a:off x="5650468" y="1482892"/>
            <a:ext cx="314072" cy="314343"/>
            <a:chOff x="4115239" y="2561765"/>
            <a:chExt cx="326886" cy="327134"/>
          </a:xfrm>
        </p:grpSpPr>
        <p:sp>
          <p:nvSpPr>
            <p:cNvPr id="1270" name="Google Shape;1270;p32"/>
            <p:cNvSpPr/>
            <p:nvPr/>
          </p:nvSpPr>
          <p:spPr>
            <a:xfrm>
              <a:off x="4115239" y="2561765"/>
              <a:ext cx="326886" cy="327134"/>
            </a:xfrm>
            <a:custGeom>
              <a:avLst/>
              <a:gdLst/>
              <a:ahLst/>
              <a:cxnLst/>
              <a:rect l="l" t="t" r="r" b="b"/>
              <a:pathLst>
                <a:path w="1317" h="1318" extrusionOk="0">
                  <a:moveTo>
                    <a:pt x="659" y="0"/>
                  </a:moveTo>
                  <a:lnTo>
                    <a:pt x="312" y="0"/>
                  </a:lnTo>
                  <a:cubicBezTo>
                    <a:pt x="140" y="0"/>
                    <a:pt x="0" y="140"/>
                    <a:pt x="0" y="312"/>
                  </a:cubicBezTo>
                  <a:lnTo>
                    <a:pt x="0" y="1007"/>
                  </a:lnTo>
                  <a:cubicBezTo>
                    <a:pt x="0" y="1179"/>
                    <a:pt x="140" y="1318"/>
                    <a:pt x="312" y="1318"/>
                  </a:cubicBezTo>
                  <a:lnTo>
                    <a:pt x="1006" y="1318"/>
                  </a:lnTo>
                  <a:cubicBezTo>
                    <a:pt x="1178" y="1318"/>
                    <a:pt x="1317" y="1179"/>
                    <a:pt x="1317" y="1007"/>
                  </a:cubicBezTo>
                  <a:lnTo>
                    <a:pt x="1317" y="312"/>
                  </a:lnTo>
                  <a:cubicBezTo>
                    <a:pt x="1317" y="140"/>
                    <a:pt x="1178" y="0"/>
                    <a:pt x="1006" y="0"/>
                  </a:cubicBezTo>
                  <a:lnTo>
                    <a:pt x="659"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1" name="Google Shape;1271;p32"/>
            <p:cNvSpPr/>
            <p:nvPr/>
          </p:nvSpPr>
          <p:spPr>
            <a:xfrm>
              <a:off x="4221364" y="2692364"/>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272" name="Google Shape;1272;p32"/>
          <p:cNvSpPr/>
          <p:nvPr/>
        </p:nvSpPr>
        <p:spPr>
          <a:xfrm>
            <a:off x="5752433" y="1633747"/>
            <a:ext cx="110175" cy="12640"/>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3" name="Google Shape;1273;p32"/>
          <p:cNvSpPr/>
          <p:nvPr/>
        </p:nvSpPr>
        <p:spPr>
          <a:xfrm>
            <a:off x="5752433" y="1657497"/>
            <a:ext cx="110175" cy="12640"/>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74" name="Google Shape;1274;p32"/>
          <p:cNvSpPr/>
          <p:nvPr/>
        </p:nvSpPr>
        <p:spPr>
          <a:xfrm>
            <a:off x="5172125" y="1517775"/>
            <a:ext cx="91800" cy="153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75" name="Google Shape;1275;p32"/>
          <p:cNvCxnSpPr>
            <a:stCxn id="1274" idx="3"/>
          </p:cNvCxnSpPr>
          <p:nvPr/>
        </p:nvCxnSpPr>
        <p:spPr>
          <a:xfrm>
            <a:off x="5263925" y="1594725"/>
            <a:ext cx="392100" cy="447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76" name="Google Shape;1276;p32"/>
          <p:cNvSpPr txBox="1"/>
          <p:nvPr/>
        </p:nvSpPr>
        <p:spPr>
          <a:xfrm>
            <a:off x="6149825" y="1397631"/>
            <a:ext cx="17571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Menu</a:t>
            </a:r>
            <a:endParaRPr sz="1800">
              <a:solidFill>
                <a:schemeClr val="dk1"/>
              </a:solidFill>
              <a:latin typeface="Roboto"/>
              <a:ea typeface="Roboto"/>
              <a:cs typeface="Roboto"/>
              <a:sym typeface="Roboto"/>
            </a:endParaRPr>
          </a:p>
        </p:txBody>
      </p:sp>
      <p:sp>
        <p:nvSpPr>
          <p:cNvPr id="1277" name="Google Shape;1277;p32"/>
          <p:cNvSpPr txBox="1"/>
          <p:nvPr/>
        </p:nvSpPr>
        <p:spPr>
          <a:xfrm>
            <a:off x="6149825" y="1641550"/>
            <a:ext cx="18159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Settings menu</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About Menu</a:t>
            </a:r>
            <a:endParaRPr sz="1200">
              <a:solidFill>
                <a:schemeClr val="dk1"/>
              </a:solidFill>
              <a:latin typeface="Roboto"/>
              <a:ea typeface="Roboto"/>
              <a:cs typeface="Roboto"/>
              <a:sym typeface="Roboto"/>
            </a:endParaRPr>
          </a:p>
        </p:txBody>
      </p:sp>
      <p:sp>
        <p:nvSpPr>
          <p:cNvPr id="1278" name="Google Shape;1278;p32"/>
          <p:cNvSpPr/>
          <p:nvPr/>
        </p:nvSpPr>
        <p:spPr>
          <a:xfrm>
            <a:off x="4120625" y="2190750"/>
            <a:ext cx="563700" cy="1059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grpSp>
        <p:nvGrpSpPr>
          <p:cNvPr id="1279" name="Google Shape;1279;p32"/>
          <p:cNvGrpSpPr/>
          <p:nvPr/>
        </p:nvGrpSpPr>
        <p:grpSpPr>
          <a:xfrm>
            <a:off x="5650481" y="2394462"/>
            <a:ext cx="354586" cy="354586"/>
            <a:chOff x="-32927950" y="3227275"/>
            <a:chExt cx="292225" cy="292225"/>
          </a:xfrm>
        </p:grpSpPr>
        <p:sp>
          <p:nvSpPr>
            <p:cNvPr id="1280" name="Google Shape;1280;p3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85" name="Google Shape;1285;p32"/>
          <p:cNvCxnSpPr>
            <a:stCxn id="1278" idx="3"/>
          </p:cNvCxnSpPr>
          <p:nvPr/>
        </p:nvCxnSpPr>
        <p:spPr>
          <a:xfrm>
            <a:off x="4684325" y="2243700"/>
            <a:ext cx="977700" cy="3312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86" name="Google Shape;1286;p32"/>
          <p:cNvSpPr txBox="1"/>
          <p:nvPr/>
        </p:nvSpPr>
        <p:spPr>
          <a:xfrm>
            <a:off x="6149825" y="2259131"/>
            <a:ext cx="1757100" cy="438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Contact Info</a:t>
            </a:r>
            <a:endParaRPr sz="1800">
              <a:solidFill>
                <a:schemeClr val="dk1"/>
              </a:solidFill>
              <a:latin typeface="Roboto"/>
              <a:ea typeface="Roboto"/>
              <a:cs typeface="Roboto"/>
              <a:sym typeface="Roboto"/>
            </a:endParaRPr>
          </a:p>
        </p:txBody>
      </p:sp>
      <p:sp>
        <p:nvSpPr>
          <p:cNvPr id="1287" name="Google Shape;1287;p32"/>
          <p:cNvSpPr txBox="1"/>
          <p:nvPr/>
        </p:nvSpPr>
        <p:spPr>
          <a:xfrm>
            <a:off x="6169325" y="2495325"/>
            <a:ext cx="1815900" cy="47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Name</a:t>
            </a:r>
            <a:endParaRPr sz="1200">
              <a:solidFill>
                <a:schemeClr val="dk1"/>
              </a:solidFill>
              <a:latin typeface="Roboto"/>
              <a:ea typeface="Roboto"/>
              <a:cs typeface="Roboto"/>
              <a:sym typeface="Roboto"/>
            </a:endParaRPr>
          </a:p>
          <a:p>
            <a:pPr marL="0" lvl="0" indent="0" algn="l" rtl="0">
              <a:spcBef>
                <a:spcPts val="0"/>
              </a:spcBef>
              <a:spcAft>
                <a:spcPts val="0"/>
              </a:spcAft>
              <a:buNone/>
            </a:pPr>
            <a:r>
              <a:rPr lang="en" sz="1200">
                <a:solidFill>
                  <a:schemeClr val="dk1"/>
                </a:solidFill>
                <a:latin typeface="Roboto"/>
                <a:ea typeface="Roboto"/>
                <a:cs typeface="Roboto"/>
                <a:sym typeface="Roboto"/>
              </a:rPr>
              <a:t>Or number</a:t>
            </a:r>
            <a:endParaRPr sz="1200">
              <a:solidFill>
                <a:schemeClr val="dk1"/>
              </a:solidFill>
              <a:latin typeface="Roboto"/>
              <a:ea typeface="Roboto"/>
              <a:cs typeface="Roboto"/>
              <a:sym typeface="Roboto"/>
            </a:endParaRPr>
          </a:p>
        </p:txBody>
      </p:sp>
      <p:sp>
        <p:nvSpPr>
          <p:cNvPr id="1288" name="Google Shape;1288;p32"/>
          <p:cNvSpPr/>
          <p:nvPr/>
        </p:nvSpPr>
        <p:spPr>
          <a:xfrm>
            <a:off x="4127525" y="2325800"/>
            <a:ext cx="524700" cy="978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89" name="Google Shape;1289;p32"/>
          <p:cNvSpPr txBox="1"/>
          <p:nvPr/>
        </p:nvSpPr>
        <p:spPr>
          <a:xfrm>
            <a:off x="6149825" y="3148700"/>
            <a:ext cx="1757100" cy="331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Last message</a:t>
            </a:r>
            <a:endParaRPr sz="1200">
              <a:solidFill>
                <a:schemeClr val="dk1"/>
              </a:solidFill>
              <a:latin typeface="Roboto"/>
              <a:ea typeface="Roboto"/>
              <a:cs typeface="Roboto"/>
              <a:sym typeface="Roboto"/>
            </a:endParaRPr>
          </a:p>
        </p:txBody>
      </p:sp>
      <p:sp>
        <p:nvSpPr>
          <p:cNvPr id="1290" name="Google Shape;1290;p32"/>
          <p:cNvSpPr/>
          <p:nvPr/>
        </p:nvSpPr>
        <p:spPr>
          <a:xfrm>
            <a:off x="4131175" y="2442600"/>
            <a:ext cx="598500" cy="80400"/>
          </a:xfrm>
          <a:prstGeom prst="roundRect">
            <a:avLst>
              <a:gd name="adj" fmla="val 16667"/>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cxnSp>
        <p:nvCxnSpPr>
          <p:cNvPr id="1291" name="Google Shape;1291;p32"/>
          <p:cNvCxnSpPr>
            <a:stCxn id="1288" idx="3"/>
            <a:endCxn id="1289" idx="1"/>
          </p:cNvCxnSpPr>
          <p:nvPr/>
        </p:nvCxnSpPr>
        <p:spPr>
          <a:xfrm>
            <a:off x="4652225" y="2374700"/>
            <a:ext cx="1497600" cy="939600"/>
          </a:xfrm>
          <a:prstGeom prst="curvedConnector3">
            <a:avLst>
              <a:gd name="adj1" fmla="val 50000"/>
            </a:avLst>
          </a:prstGeom>
          <a:noFill/>
          <a:ln w="9525" cap="flat" cmpd="sng">
            <a:solidFill>
              <a:schemeClr val="dk2"/>
            </a:solidFill>
            <a:prstDash val="solid"/>
            <a:round/>
            <a:headEnd type="none" w="med" len="med"/>
            <a:tailEnd type="none" w="med" len="med"/>
          </a:ln>
        </p:spPr>
      </p:cxnSp>
      <p:sp>
        <p:nvSpPr>
          <p:cNvPr id="1292" name="Google Shape;1292;p32"/>
          <p:cNvSpPr txBox="1"/>
          <p:nvPr/>
        </p:nvSpPr>
        <p:spPr>
          <a:xfrm>
            <a:off x="6169325" y="3429425"/>
            <a:ext cx="2221800" cy="314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Last message Time and Date</a:t>
            </a:r>
            <a:endParaRPr sz="1200">
              <a:solidFill>
                <a:schemeClr val="dk1"/>
              </a:solidFill>
              <a:latin typeface="Roboto"/>
              <a:ea typeface="Roboto"/>
              <a:cs typeface="Roboto"/>
              <a:sym typeface="Roboto"/>
            </a:endParaRPr>
          </a:p>
        </p:txBody>
      </p:sp>
      <p:cxnSp>
        <p:nvCxnSpPr>
          <p:cNvPr id="1293" name="Google Shape;1293;p32"/>
          <p:cNvCxnSpPr>
            <a:stCxn id="1290" idx="3"/>
            <a:endCxn id="1292" idx="1"/>
          </p:cNvCxnSpPr>
          <p:nvPr/>
        </p:nvCxnSpPr>
        <p:spPr>
          <a:xfrm>
            <a:off x="4729675" y="2482800"/>
            <a:ext cx="1439700" cy="1103700"/>
          </a:xfrm>
          <a:prstGeom prst="curvedConnector3">
            <a:avLst>
              <a:gd name="adj1" fmla="val 49998"/>
            </a:avLst>
          </a:prstGeom>
          <a:noFill/>
          <a:ln w="9525" cap="flat" cmpd="sng">
            <a:solidFill>
              <a:schemeClr val="dk2"/>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1298" name="Google Shape;1298;p33"/>
          <p:cNvSpPr/>
          <p:nvPr/>
        </p:nvSpPr>
        <p:spPr>
          <a:xfrm>
            <a:off x="8740528" y="2744274"/>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2" name="2024-07-02 13-16-09 (online-video-cutter.com)">
            <a:hlinkClick r:id="" action="ppaction://media"/>
            <a:extLst>
              <a:ext uri="{FF2B5EF4-FFF2-40B4-BE49-F238E27FC236}">
                <a16:creationId xmlns:a16="http://schemas.microsoft.com/office/drawing/2014/main" id="{7D44E47A-9B96-D8F2-20D4-1EBBE282D2C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7810" t="13226" r="7810" b="13226"/>
          <a:stretch/>
        </p:blipFill>
        <p:spPr>
          <a:xfrm rot="16200000">
            <a:off x="2800549" y="1822041"/>
            <a:ext cx="3542901" cy="164053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4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03" name="Google Shape;1303;p34"/>
          <p:cNvSpPr txBox="1">
            <a:spLocks noGrp="1"/>
          </p:cNvSpPr>
          <p:nvPr>
            <p:ph type="title"/>
          </p:nvPr>
        </p:nvSpPr>
        <p:spPr>
          <a:xfrm>
            <a:off x="2380200" y="2687400"/>
            <a:ext cx="4383600" cy="88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Roboto Black"/>
                <a:ea typeface="Roboto Black"/>
                <a:cs typeface="Roboto Black"/>
                <a:sym typeface="Roboto Black"/>
              </a:rPr>
              <a:t>The Team</a:t>
            </a:r>
            <a:endParaRPr>
              <a:latin typeface="Roboto Black"/>
              <a:ea typeface="Roboto Black"/>
              <a:cs typeface="Roboto Black"/>
              <a:sym typeface="Roboto Black"/>
            </a:endParaRPr>
          </a:p>
        </p:txBody>
      </p:sp>
      <p:sp>
        <p:nvSpPr>
          <p:cNvPr id="1304" name="Google Shape;1304;p34"/>
          <p:cNvSpPr txBox="1">
            <a:spLocks noGrp="1"/>
          </p:cNvSpPr>
          <p:nvPr>
            <p:ph type="title" idx="2"/>
          </p:nvPr>
        </p:nvSpPr>
        <p:spPr>
          <a:xfrm>
            <a:off x="4033500" y="1570200"/>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8"/>
        <p:cNvGrpSpPr/>
        <p:nvPr/>
      </p:nvGrpSpPr>
      <p:grpSpPr>
        <a:xfrm>
          <a:off x="0" y="0"/>
          <a:ext cx="0" cy="0"/>
          <a:chOff x="0" y="0"/>
          <a:chExt cx="0" cy="0"/>
        </a:xfrm>
      </p:grpSpPr>
      <p:sp>
        <p:nvSpPr>
          <p:cNvPr id="1309" name="Google Shape;1309;p35"/>
          <p:cNvSpPr/>
          <p:nvPr/>
        </p:nvSpPr>
        <p:spPr>
          <a:xfrm>
            <a:off x="8767878" y="463387"/>
            <a:ext cx="131041" cy="144443"/>
          </a:xfrm>
          <a:custGeom>
            <a:avLst/>
            <a:gdLst/>
            <a:ahLst/>
            <a:cxnLst/>
            <a:rect l="l" t="t" r="r" b="b"/>
            <a:pathLst>
              <a:path w="88" h="97" extrusionOk="0">
                <a:moveTo>
                  <a:pt x="2" y="96"/>
                </a:moveTo>
                <a:lnTo>
                  <a:pt x="29" y="96"/>
                </a:lnTo>
                <a:cubicBezTo>
                  <a:pt x="30" y="96"/>
                  <a:pt x="32" y="95"/>
                  <a:pt x="32" y="93"/>
                </a:cubicBezTo>
                <a:lnTo>
                  <a:pt x="32" y="65"/>
                </a:lnTo>
                <a:cubicBezTo>
                  <a:pt x="32" y="64"/>
                  <a:pt x="33" y="62"/>
                  <a:pt x="34" y="62"/>
                </a:cubicBezTo>
                <a:lnTo>
                  <a:pt x="53" y="62"/>
                </a:lnTo>
                <a:cubicBezTo>
                  <a:pt x="55" y="62"/>
                  <a:pt x="56" y="64"/>
                  <a:pt x="56" y="65"/>
                </a:cubicBezTo>
                <a:lnTo>
                  <a:pt x="56" y="94"/>
                </a:lnTo>
                <a:cubicBezTo>
                  <a:pt x="56" y="95"/>
                  <a:pt x="57" y="97"/>
                  <a:pt x="59" y="97"/>
                </a:cubicBezTo>
                <a:lnTo>
                  <a:pt x="85" y="97"/>
                </a:lnTo>
                <a:cubicBezTo>
                  <a:pt x="87" y="97"/>
                  <a:pt x="88" y="95"/>
                  <a:pt x="88" y="94"/>
                </a:cubicBezTo>
                <a:lnTo>
                  <a:pt x="88" y="43"/>
                </a:lnTo>
                <a:cubicBezTo>
                  <a:pt x="88" y="42"/>
                  <a:pt x="88" y="41"/>
                  <a:pt x="87" y="41"/>
                </a:cubicBezTo>
                <a:lnTo>
                  <a:pt x="46" y="1"/>
                </a:lnTo>
                <a:cubicBezTo>
                  <a:pt x="45" y="0"/>
                  <a:pt x="43" y="0"/>
                  <a:pt x="42" y="1"/>
                </a:cubicBezTo>
                <a:lnTo>
                  <a:pt x="0" y="40"/>
                </a:lnTo>
                <a:cubicBezTo>
                  <a:pt x="0" y="40"/>
                  <a:pt x="0" y="41"/>
                  <a:pt x="0" y="42"/>
                </a:cubicBezTo>
                <a:lnTo>
                  <a:pt x="0" y="93"/>
                </a:lnTo>
                <a:cubicBezTo>
                  <a:pt x="0" y="95"/>
                  <a:pt x="1" y="96"/>
                  <a:pt x="2" y="96"/>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1310" name="Google Shape;1310;p35"/>
          <p:cNvPicPr preferRelativeResize="0"/>
          <p:nvPr/>
        </p:nvPicPr>
        <p:blipFill rotWithShape="1">
          <a:blip r:embed="rId3">
            <a:alphaModFix/>
          </a:blip>
          <a:srcRect t="6377" b="6377"/>
          <a:stretch/>
        </p:blipFill>
        <p:spPr>
          <a:xfrm>
            <a:off x="3486700" y="811718"/>
            <a:ext cx="2170600" cy="1893750"/>
          </a:xfrm>
          <a:prstGeom prst="rect">
            <a:avLst/>
          </a:prstGeom>
          <a:noFill/>
          <a:ln>
            <a:noFill/>
          </a:ln>
        </p:spPr>
      </p:pic>
      <p:sp>
        <p:nvSpPr>
          <p:cNvPr id="1311" name="Google Shape;1311;p35"/>
          <p:cNvSpPr txBox="1"/>
          <p:nvPr/>
        </p:nvSpPr>
        <p:spPr>
          <a:xfrm>
            <a:off x="1905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oboto"/>
                <a:ea typeface="Roboto"/>
                <a:cs typeface="Roboto"/>
                <a:sym typeface="Roboto"/>
              </a:rPr>
              <a:t>Niv Kalman</a:t>
            </a:r>
            <a:endParaRPr sz="1600" b="1">
              <a:solidFill>
                <a:schemeClr val="dk1"/>
              </a:solidFill>
              <a:latin typeface="Roboto"/>
              <a:ea typeface="Roboto"/>
              <a:cs typeface="Roboto"/>
              <a:sym typeface="Roboto"/>
            </a:endParaRPr>
          </a:p>
          <a:p>
            <a:pPr marL="0" lvl="0" indent="0" algn="ctr" rtl="0">
              <a:spcBef>
                <a:spcPts val="0"/>
              </a:spcBef>
              <a:spcAft>
                <a:spcPts val="0"/>
              </a:spcAft>
              <a:buNone/>
            </a:pPr>
            <a:r>
              <a:rPr lang="en" sz="1200">
                <a:solidFill>
                  <a:schemeClr val="dk1"/>
                </a:solidFill>
                <a:latin typeface="Roboto Light"/>
                <a:ea typeface="Roboto Light"/>
                <a:cs typeface="Roboto Light"/>
                <a:sym typeface="Roboto Light"/>
              </a:rPr>
              <a:t>318163292</a:t>
            </a:r>
            <a:endParaRPr sz="1200">
              <a:solidFill>
                <a:schemeClr val="dk1"/>
              </a:solidFill>
              <a:latin typeface="Roboto Light"/>
              <a:ea typeface="Roboto Light"/>
              <a:cs typeface="Roboto Light"/>
              <a:sym typeface="Roboto Light"/>
            </a:endParaRPr>
          </a:p>
        </p:txBody>
      </p:sp>
      <p:sp>
        <p:nvSpPr>
          <p:cNvPr id="1312" name="Google Shape;1312;p35"/>
          <p:cNvSpPr txBox="1"/>
          <p:nvPr/>
        </p:nvSpPr>
        <p:spPr>
          <a:xfrm>
            <a:off x="3757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oboto"/>
                <a:ea typeface="Roboto"/>
                <a:cs typeface="Roboto"/>
                <a:sym typeface="Roboto"/>
              </a:rPr>
              <a:t>Eden Aovid</a:t>
            </a:r>
            <a:endParaRPr sz="1600" b="1">
              <a:solidFill>
                <a:schemeClr val="dk1"/>
              </a:solidFill>
              <a:latin typeface="Roboto"/>
              <a:ea typeface="Roboto"/>
              <a:cs typeface="Roboto"/>
              <a:sym typeface="Roboto"/>
            </a:endParaRPr>
          </a:p>
          <a:p>
            <a:pPr marL="0" lvl="0" indent="0" algn="ctr" rtl="0">
              <a:spcBef>
                <a:spcPts val="0"/>
              </a:spcBef>
              <a:spcAft>
                <a:spcPts val="0"/>
              </a:spcAft>
              <a:buNone/>
            </a:pPr>
            <a:r>
              <a:rPr lang="en" sz="1200">
                <a:solidFill>
                  <a:schemeClr val="dk1"/>
                </a:solidFill>
                <a:latin typeface="Roboto Light"/>
                <a:ea typeface="Roboto Light"/>
                <a:cs typeface="Roboto Light"/>
                <a:sym typeface="Roboto Light"/>
              </a:rPr>
              <a:t>206120727</a:t>
            </a:r>
            <a:endParaRPr sz="1200">
              <a:solidFill>
                <a:schemeClr val="dk1"/>
              </a:solidFill>
              <a:latin typeface="Roboto Light"/>
              <a:ea typeface="Roboto Light"/>
              <a:cs typeface="Roboto Light"/>
              <a:sym typeface="Roboto Light"/>
            </a:endParaRPr>
          </a:p>
        </p:txBody>
      </p:sp>
      <p:sp>
        <p:nvSpPr>
          <p:cNvPr id="1313" name="Google Shape;1313;p35"/>
          <p:cNvSpPr txBox="1"/>
          <p:nvPr/>
        </p:nvSpPr>
        <p:spPr>
          <a:xfrm>
            <a:off x="5609050" y="3167043"/>
            <a:ext cx="16299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Roboto"/>
                <a:ea typeface="Roboto"/>
                <a:cs typeface="Roboto"/>
                <a:sym typeface="Roboto"/>
              </a:rPr>
              <a:t>Avi Arges</a:t>
            </a:r>
            <a:endParaRPr sz="1600" b="1">
              <a:solidFill>
                <a:schemeClr val="dk1"/>
              </a:solidFill>
              <a:latin typeface="Roboto"/>
              <a:ea typeface="Roboto"/>
              <a:cs typeface="Roboto"/>
              <a:sym typeface="Roboto"/>
            </a:endParaRPr>
          </a:p>
          <a:p>
            <a:pPr marL="0" lvl="0" indent="0" algn="ctr" rtl="0">
              <a:spcBef>
                <a:spcPts val="0"/>
              </a:spcBef>
              <a:spcAft>
                <a:spcPts val="0"/>
              </a:spcAft>
              <a:buNone/>
            </a:pPr>
            <a:r>
              <a:rPr lang="en" sz="1200">
                <a:solidFill>
                  <a:schemeClr val="dk1"/>
                </a:solidFill>
                <a:latin typeface="Roboto Light"/>
                <a:ea typeface="Roboto Light"/>
                <a:cs typeface="Roboto Light"/>
                <a:sym typeface="Roboto Light"/>
              </a:rPr>
              <a:t>208783209</a:t>
            </a:r>
            <a:endParaRPr sz="1200">
              <a:solidFill>
                <a:schemeClr val="dk1"/>
              </a:solidFill>
              <a:latin typeface="Roboto Light"/>
              <a:ea typeface="Roboto Light"/>
              <a:cs typeface="Roboto Light"/>
              <a:sym typeface="Roboto 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7"/>
        <p:cNvGrpSpPr/>
        <p:nvPr/>
      </p:nvGrpSpPr>
      <p:grpSpPr>
        <a:xfrm>
          <a:off x="0" y="0"/>
          <a:ext cx="0" cy="0"/>
          <a:chOff x="0" y="0"/>
          <a:chExt cx="0" cy="0"/>
        </a:xfrm>
      </p:grpSpPr>
      <p:sp>
        <p:nvSpPr>
          <p:cNvPr id="1318" name="Google Shape;1318;p36"/>
          <p:cNvSpPr txBox="1">
            <a:spLocks noGrp="1"/>
          </p:cNvSpPr>
          <p:nvPr>
            <p:ph type="title"/>
          </p:nvPr>
        </p:nvSpPr>
        <p:spPr>
          <a:xfrm>
            <a:off x="702413" y="1568525"/>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19" name="Google Shape;1319;p36"/>
          <p:cNvSpPr txBox="1">
            <a:spLocks noGrp="1"/>
          </p:cNvSpPr>
          <p:nvPr>
            <p:ph type="subTitle" idx="1"/>
          </p:nvPr>
        </p:nvSpPr>
        <p:spPr>
          <a:xfrm>
            <a:off x="702375" y="2412775"/>
            <a:ext cx="44481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t>Do you have any questions?</a:t>
            </a:r>
            <a:endParaRPr sz="1800"/>
          </a:p>
          <a:p>
            <a:pPr marL="0" lvl="0" indent="0" algn="ctr" rtl="0">
              <a:spcBef>
                <a:spcPts val="0"/>
              </a:spcBef>
              <a:spcAft>
                <a:spcPts val="0"/>
              </a:spcAft>
              <a:buNone/>
            </a:pPr>
            <a:r>
              <a:rPr lang="en" sz="1800"/>
              <a:t>Feel free to ask.</a:t>
            </a:r>
            <a:endParaRPr sz="1800"/>
          </a:p>
        </p:txBody>
      </p:sp>
      <p:grpSp>
        <p:nvGrpSpPr>
          <p:cNvPr id="1320" name="Google Shape;1320;p36"/>
          <p:cNvGrpSpPr/>
          <p:nvPr/>
        </p:nvGrpSpPr>
        <p:grpSpPr>
          <a:xfrm>
            <a:off x="5239780" y="515548"/>
            <a:ext cx="3468821" cy="4112410"/>
            <a:chOff x="5188205" y="269636"/>
            <a:chExt cx="3468821" cy="4112410"/>
          </a:xfrm>
        </p:grpSpPr>
        <p:grpSp>
          <p:nvGrpSpPr>
            <p:cNvPr id="1321" name="Google Shape;1321;p36"/>
            <p:cNvGrpSpPr/>
            <p:nvPr/>
          </p:nvGrpSpPr>
          <p:grpSpPr>
            <a:xfrm>
              <a:off x="5442413" y="2249685"/>
              <a:ext cx="3106278" cy="1720475"/>
              <a:chOff x="5442413" y="2249685"/>
              <a:chExt cx="3106278" cy="1720475"/>
            </a:xfrm>
          </p:grpSpPr>
          <p:sp>
            <p:nvSpPr>
              <p:cNvPr id="1322" name="Google Shape;1322;p36"/>
              <p:cNvSpPr/>
              <p:nvPr/>
            </p:nvSpPr>
            <p:spPr>
              <a:xfrm>
                <a:off x="5442413" y="2249685"/>
                <a:ext cx="849507" cy="848438"/>
              </a:xfrm>
              <a:custGeom>
                <a:avLst/>
                <a:gdLst/>
                <a:ahLst/>
                <a:cxnLst/>
                <a:rect l="l" t="t" r="r" b="b"/>
                <a:pathLst>
                  <a:path w="792" h="791" extrusionOk="0">
                    <a:moveTo>
                      <a:pt x="227" y="115"/>
                    </a:moveTo>
                    <a:cubicBezTo>
                      <a:pt x="252" y="100"/>
                      <a:pt x="279" y="89"/>
                      <a:pt x="306" y="81"/>
                    </a:cubicBezTo>
                    <a:lnTo>
                      <a:pt x="322" y="2"/>
                    </a:lnTo>
                    <a:lnTo>
                      <a:pt x="455" y="0"/>
                    </a:lnTo>
                    <a:lnTo>
                      <a:pt x="474" y="78"/>
                    </a:lnTo>
                    <a:cubicBezTo>
                      <a:pt x="502" y="85"/>
                      <a:pt x="529" y="95"/>
                      <a:pt x="555" y="109"/>
                    </a:cubicBezTo>
                    <a:lnTo>
                      <a:pt x="622" y="65"/>
                    </a:lnTo>
                    <a:lnTo>
                      <a:pt x="718" y="158"/>
                    </a:lnTo>
                    <a:lnTo>
                      <a:pt x="676" y="226"/>
                    </a:lnTo>
                    <a:cubicBezTo>
                      <a:pt x="691" y="251"/>
                      <a:pt x="703" y="278"/>
                      <a:pt x="711" y="306"/>
                    </a:cubicBezTo>
                    <a:lnTo>
                      <a:pt x="789" y="322"/>
                    </a:lnTo>
                    <a:lnTo>
                      <a:pt x="792" y="455"/>
                    </a:lnTo>
                    <a:lnTo>
                      <a:pt x="714" y="474"/>
                    </a:lnTo>
                    <a:cubicBezTo>
                      <a:pt x="707" y="502"/>
                      <a:pt x="696" y="529"/>
                      <a:pt x="682" y="555"/>
                    </a:cubicBezTo>
                    <a:lnTo>
                      <a:pt x="726" y="622"/>
                    </a:lnTo>
                    <a:lnTo>
                      <a:pt x="634" y="717"/>
                    </a:lnTo>
                    <a:lnTo>
                      <a:pt x="565" y="676"/>
                    </a:lnTo>
                    <a:cubicBezTo>
                      <a:pt x="540" y="691"/>
                      <a:pt x="513" y="702"/>
                      <a:pt x="486" y="710"/>
                    </a:cubicBezTo>
                    <a:lnTo>
                      <a:pt x="469" y="789"/>
                    </a:lnTo>
                    <a:lnTo>
                      <a:pt x="336" y="791"/>
                    </a:lnTo>
                    <a:lnTo>
                      <a:pt x="317" y="713"/>
                    </a:lnTo>
                    <a:cubicBezTo>
                      <a:pt x="289" y="706"/>
                      <a:pt x="262" y="696"/>
                      <a:pt x="237" y="681"/>
                    </a:cubicBezTo>
                    <a:lnTo>
                      <a:pt x="170" y="725"/>
                    </a:lnTo>
                    <a:lnTo>
                      <a:pt x="74" y="633"/>
                    </a:lnTo>
                    <a:lnTo>
                      <a:pt x="116" y="564"/>
                    </a:lnTo>
                    <a:cubicBezTo>
                      <a:pt x="100" y="539"/>
                      <a:pt x="89" y="513"/>
                      <a:pt x="81" y="485"/>
                    </a:cubicBezTo>
                    <a:lnTo>
                      <a:pt x="2" y="469"/>
                    </a:lnTo>
                    <a:lnTo>
                      <a:pt x="0" y="336"/>
                    </a:lnTo>
                    <a:lnTo>
                      <a:pt x="78" y="317"/>
                    </a:lnTo>
                    <a:cubicBezTo>
                      <a:pt x="85" y="289"/>
                      <a:pt x="95" y="262"/>
                      <a:pt x="110" y="236"/>
                    </a:cubicBezTo>
                    <a:lnTo>
                      <a:pt x="66" y="169"/>
                    </a:lnTo>
                    <a:lnTo>
                      <a:pt x="158" y="73"/>
                    </a:lnTo>
                    <a:lnTo>
                      <a:pt x="227" y="115"/>
                    </a:lnTo>
                    <a:moveTo>
                      <a:pt x="297" y="292"/>
                    </a:moveTo>
                    <a:cubicBezTo>
                      <a:pt x="243" y="349"/>
                      <a:pt x="244" y="439"/>
                      <a:pt x="301" y="494"/>
                    </a:cubicBezTo>
                    <a:cubicBezTo>
                      <a:pt x="358" y="548"/>
                      <a:pt x="448" y="547"/>
                      <a:pt x="502" y="490"/>
                    </a:cubicBezTo>
                    <a:cubicBezTo>
                      <a:pt x="557" y="433"/>
                      <a:pt x="555" y="343"/>
                      <a:pt x="499" y="289"/>
                    </a:cubicBezTo>
                    <a:cubicBezTo>
                      <a:pt x="442" y="234"/>
                      <a:pt x="352" y="236"/>
                      <a:pt x="297" y="29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3" name="Google Shape;1323;p36"/>
              <p:cNvSpPr/>
              <p:nvPr/>
            </p:nvSpPr>
            <p:spPr>
              <a:xfrm>
                <a:off x="7612303" y="3033768"/>
                <a:ext cx="936389" cy="936393"/>
              </a:xfrm>
              <a:custGeom>
                <a:avLst/>
                <a:gdLst/>
                <a:ahLst/>
                <a:cxnLst/>
                <a:rect l="l" t="t" r="r" b="b"/>
                <a:pathLst>
                  <a:path w="873" h="873" extrusionOk="0">
                    <a:moveTo>
                      <a:pt x="250" y="127"/>
                    </a:moveTo>
                    <a:cubicBezTo>
                      <a:pt x="278" y="111"/>
                      <a:pt x="307" y="98"/>
                      <a:pt x="338" y="89"/>
                    </a:cubicBezTo>
                    <a:lnTo>
                      <a:pt x="356" y="3"/>
                    </a:lnTo>
                    <a:lnTo>
                      <a:pt x="502" y="0"/>
                    </a:lnTo>
                    <a:lnTo>
                      <a:pt x="523" y="86"/>
                    </a:lnTo>
                    <a:cubicBezTo>
                      <a:pt x="554" y="94"/>
                      <a:pt x="584" y="105"/>
                      <a:pt x="612" y="121"/>
                    </a:cubicBezTo>
                    <a:lnTo>
                      <a:pt x="686" y="72"/>
                    </a:lnTo>
                    <a:lnTo>
                      <a:pt x="791" y="174"/>
                    </a:lnTo>
                    <a:lnTo>
                      <a:pt x="745" y="250"/>
                    </a:lnTo>
                    <a:cubicBezTo>
                      <a:pt x="762" y="278"/>
                      <a:pt x="775" y="307"/>
                      <a:pt x="784" y="338"/>
                    </a:cubicBezTo>
                    <a:lnTo>
                      <a:pt x="870" y="356"/>
                    </a:lnTo>
                    <a:lnTo>
                      <a:pt x="873" y="502"/>
                    </a:lnTo>
                    <a:lnTo>
                      <a:pt x="787" y="523"/>
                    </a:lnTo>
                    <a:cubicBezTo>
                      <a:pt x="779" y="554"/>
                      <a:pt x="768" y="584"/>
                      <a:pt x="752" y="612"/>
                    </a:cubicBezTo>
                    <a:lnTo>
                      <a:pt x="800" y="686"/>
                    </a:lnTo>
                    <a:lnTo>
                      <a:pt x="699" y="791"/>
                    </a:lnTo>
                    <a:lnTo>
                      <a:pt x="623" y="746"/>
                    </a:lnTo>
                    <a:cubicBezTo>
                      <a:pt x="595" y="762"/>
                      <a:pt x="566" y="775"/>
                      <a:pt x="535" y="784"/>
                    </a:cubicBezTo>
                    <a:lnTo>
                      <a:pt x="517" y="870"/>
                    </a:lnTo>
                    <a:lnTo>
                      <a:pt x="371" y="873"/>
                    </a:lnTo>
                    <a:lnTo>
                      <a:pt x="350" y="787"/>
                    </a:lnTo>
                    <a:cubicBezTo>
                      <a:pt x="319" y="779"/>
                      <a:pt x="289" y="768"/>
                      <a:pt x="261" y="752"/>
                    </a:cubicBezTo>
                    <a:lnTo>
                      <a:pt x="187" y="800"/>
                    </a:lnTo>
                    <a:lnTo>
                      <a:pt x="82" y="699"/>
                    </a:lnTo>
                    <a:lnTo>
                      <a:pt x="127" y="623"/>
                    </a:lnTo>
                    <a:cubicBezTo>
                      <a:pt x="111" y="595"/>
                      <a:pt x="98" y="566"/>
                      <a:pt x="89" y="535"/>
                    </a:cubicBezTo>
                    <a:lnTo>
                      <a:pt x="3" y="517"/>
                    </a:lnTo>
                    <a:lnTo>
                      <a:pt x="0" y="371"/>
                    </a:lnTo>
                    <a:lnTo>
                      <a:pt x="86" y="350"/>
                    </a:lnTo>
                    <a:cubicBezTo>
                      <a:pt x="94" y="319"/>
                      <a:pt x="105" y="289"/>
                      <a:pt x="121" y="261"/>
                    </a:cubicBezTo>
                    <a:lnTo>
                      <a:pt x="73" y="187"/>
                    </a:lnTo>
                    <a:lnTo>
                      <a:pt x="174" y="82"/>
                    </a:lnTo>
                    <a:lnTo>
                      <a:pt x="250" y="127"/>
                    </a:lnTo>
                    <a:moveTo>
                      <a:pt x="328" y="322"/>
                    </a:moveTo>
                    <a:cubicBezTo>
                      <a:pt x="268" y="385"/>
                      <a:pt x="269" y="485"/>
                      <a:pt x="332" y="545"/>
                    </a:cubicBezTo>
                    <a:cubicBezTo>
                      <a:pt x="394" y="605"/>
                      <a:pt x="494" y="603"/>
                      <a:pt x="554" y="541"/>
                    </a:cubicBezTo>
                    <a:cubicBezTo>
                      <a:pt x="615" y="478"/>
                      <a:pt x="613" y="379"/>
                      <a:pt x="550" y="319"/>
                    </a:cubicBezTo>
                    <a:cubicBezTo>
                      <a:pt x="488" y="258"/>
                      <a:pt x="388" y="260"/>
                      <a:pt x="328" y="32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24" name="Google Shape;1324;p36"/>
            <p:cNvGrpSpPr/>
            <p:nvPr/>
          </p:nvGrpSpPr>
          <p:grpSpPr>
            <a:xfrm>
              <a:off x="8109994" y="1455949"/>
              <a:ext cx="547031" cy="551324"/>
              <a:chOff x="8109994" y="1455949"/>
              <a:chExt cx="547031" cy="551324"/>
            </a:xfrm>
          </p:grpSpPr>
          <p:sp>
            <p:nvSpPr>
              <p:cNvPr id="1325" name="Google Shape;1325;p36"/>
              <p:cNvSpPr/>
              <p:nvPr/>
            </p:nvSpPr>
            <p:spPr>
              <a:xfrm>
                <a:off x="8109994" y="1455949"/>
                <a:ext cx="465513" cy="551324"/>
              </a:xfrm>
              <a:custGeom>
                <a:avLst/>
                <a:gdLst/>
                <a:ahLst/>
                <a:cxnLst/>
                <a:rect l="l" t="t" r="r" b="b"/>
                <a:pathLst>
                  <a:path w="434" h="514" extrusionOk="0">
                    <a:moveTo>
                      <a:pt x="215" y="235"/>
                    </a:moveTo>
                    <a:cubicBezTo>
                      <a:pt x="255" y="207"/>
                      <a:pt x="276" y="155"/>
                      <a:pt x="265" y="102"/>
                    </a:cubicBezTo>
                    <a:cubicBezTo>
                      <a:pt x="250" y="33"/>
                      <a:pt x="186" y="-12"/>
                      <a:pt x="121" y="2"/>
                    </a:cubicBezTo>
                    <a:cubicBezTo>
                      <a:pt x="56" y="16"/>
                      <a:pt x="15" y="83"/>
                      <a:pt x="30" y="152"/>
                    </a:cubicBezTo>
                    <a:cubicBezTo>
                      <a:pt x="41" y="206"/>
                      <a:pt x="82" y="244"/>
                      <a:pt x="130" y="253"/>
                    </a:cubicBezTo>
                    <a:cubicBezTo>
                      <a:pt x="-45" y="319"/>
                      <a:pt x="6" y="514"/>
                      <a:pt x="6" y="514"/>
                    </a:cubicBezTo>
                    <a:lnTo>
                      <a:pt x="434" y="424"/>
                    </a:lnTo>
                    <a:cubicBezTo>
                      <a:pt x="434" y="424"/>
                      <a:pt x="401" y="223"/>
                      <a:pt x="215" y="23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6" name="Google Shape;1326;p36"/>
              <p:cNvSpPr/>
              <p:nvPr/>
            </p:nvSpPr>
            <p:spPr>
              <a:xfrm>
                <a:off x="8383510" y="1718740"/>
                <a:ext cx="273516" cy="273517"/>
              </a:xfrm>
              <a:custGeom>
                <a:avLst/>
                <a:gdLst/>
                <a:ahLst/>
                <a:cxnLst/>
                <a:rect l="l" t="t" r="r" b="b"/>
                <a:pathLst>
                  <a:path w="255" h="255" extrusionOk="0">
                    <a:moveTo>
                      <a:pt x="240" y="65"/>
                    </a:moveTo>
                    <a:lnTo>
                      <a:pt x="156" y="84"/>
                    </a:lnTo>
                    <a:lnTo>
                      <a:pt x="138" y="0"/>
                    </a:lnTo>
                    <a:lnTo>
                      <a:pt x="66" y="15"/>
                    </a:lnTo>
                    <a:lnTo>
                      <a:pt x="84" y="99"/>
                    </a:lnTo>
                    <a:lnTo>
                      <a:pt x="0" y="117"/>
                    </a:lnTo>
                    <a:lnTo>
                      <a:pt x="16" y="189"/>
                    </a:lnTo>
                    <a:lnTo>
                      <a:pt x="100" y="171"/>
                    </a:lnTo>
                    <a:lnTo>
                      <a:pt x="118" y="255"/>
                    </a:lnTo>
                    <a:lnTo>
                      <a:pt x="190" y="239"/>
                    </a:lnTo>
                    <a:lnTo>
                      <a:pt x="171" y="155"/>
                    </a:lnTo>
                    <a:lnTo>
                      <a:pt x="255" y="137"/>
                    </a:lnTo>
                    <a:lnTo>
                      <a:pt x="240" y="6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27" name="Google Shape;1327;p36"/>
            <p:cNvGrpSpPr/>
            <p:nvPr/>
          </p:nvGrpSpPr>
          <p:grpSpPr>
            <a:xfrm>
              <a:off x="5927233" y="2666933"/>
              <a:ext cx="2197778" cy="1715113"/>
              <a:chOff x="5927233" y="2666933"/>
              <a:chExt cx="2197778" cy="1715113"/>
            </a:xfrm>
          </p:grpSpPr>
          <p:sp>
            <p:nvSpPr>
              <p:cNvPr id="1328" name="Google Shape;1328;p36"/>
              <p:cNvSpPr/>
              <p:nvPr/>
            </p:nvSpPr>
            <p:spPr>
              <a:xfrm>
                <a:off x="5928305" y="2668005"/>
                <a:ext cx="1966094" cy="1574599"/>
              </a:xfrm>
              <a:custGeom>
                <a:avLst/>
                <a:gdLst/>
                <a:ahLst/>
                <a:cxnLst/>
                <a:rect l="l" t="t" r="r" b="b"/>
                <a:pathLst>
                  <a:path w="1833" h="1468" extrusionOk="0">
                    <a:moveTo>
                      <a:pt x="1772" y="0"/>
                    </a:moveTo>
                    <a:lnTo>
                      <a:pt x="446" y="0"/>
                    </a:lnTo>
                    <a:cubicBezTo>
                      <a:pt x="404" y="0"/>
                      <a:pt x="370" y="34"/>
                      <a:pt x="370" y="76"/>
                    </a:cubicBezTo>
                    <a:lnTo>
                      <a:pt x="370" y="565"/>
                    </a:lnTo>
                    <a:lnTo>
                      <a:pt x="337" y="565"/>
                    </a:lnTo>
                    <a:cubicBezTo>
                      <a:pt x="322" y="565"/>
                      <a:pt x="307" y="561"/>
                      <a:pt x="293" y="555"/>
                    </a:cubicBezTo>
                    <a:cubicBezTo>
                      <a:pt x="256" y="537"/>
                      <a:pt x="214" y="530"/>
                      <a:pt x="170" y="537"/>
                    </a:cubicBezTo>
                    <a:cubicBezTo>
                      <a:pt x="81" y="552"/>
                      <a:pt x="12" y="626"/>
                      <a:pt x="2" y="715"/>
                    </a:cubicBezTo>
                    <a:cubicBezTo>
                      <a:pt x="-11" y="838"/>
                      <a:pt x="85" y="942"/>
                      <a:pt x="205" y="942"/>
                    </a:cubicBezTo>
                    <a:cubicBezTo>
                      <a:pt x="234" y="942"/>
                      <a:pt x="262" y="936"/>
                      <a:pt x="287" y="925"/>
                    </a:cubicBezTo>
                    <a:cubicBezTo>
                      <a:pt x="300" y="919"/>
                      <a:pt x="314" y="915"/>
                      <a:pt x="328" y="915"/>
                    </a:cubicBezTo>
                    <a:lnTo>
                      <a:pt x="370" y="915"/>
                    </a:lnTo>
                    <a:lnTo>
                      <a:pt x="370" y="1393"/>
                    </a:lnTo>
                    <a:cubicBezTo>
                      <a:pt x="370" y="1434"/>
                      <a:pt x="404" y="1468"/>
                      <a:pt x="446" y="1468"/>
                    </a:cubicBezTo>
                    <a:lnTo>
                      <a:pt x="1772" y="1468"/>
                    </a:lnTo>
                    <a:cubicBezTo>
                      <a:pt x="1806" y="1468"/>
                      <a:pt x="1833" y="1441"/>
                      <a:pt x="1833" y="1407"/>
                    </a:cubicBezTo>
                    <a:lnTo>
                      <a:pt x="1833" y="62"/>
                    </a:lnTo>
                    <a:cubicBezTo>
                      <a:pt x="1833" y="28"/>
                      <a:pt x="1806" y="1"/>
                      <a:pt x="1772" y="1"/>
                    </a:cubicBezTo>
                    <a:lnTo>
                      <a:pt x="1772"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29" name="Google Shape;1329;p36"/>
              <p:cNvSpPr/>
              <p:nvPr/>
            </p:nvSpPr>
            <p:spPr>
              <a:xfrm>
                <a:off x="5927233" y="2666933"/>
                <a:ext cx="1969312" cy="1577817"/>
              </a:xfrm>
              <a:custGeom>
                <a:avLst/>
                <a:gdLst/>
                <a:ahLst/>
                <a:cxnLst/>
                <a:rect l="l" t="t" r="r" b="b"/>
                <a:pathLst>
                  <a:path w="1836" h="1471" extrusionOk="0">
                    <a:moveTo>
                      <a:pt x="1773" y="1"/>
                    </a:moveTo>
                    <a:cubicBezTo>
                      <a:pt x="1773" y="1"/>
                      <a:pt x="1774" y="1"/>
                      <a:pt x="1777" y="1"/>
                    </a:cubicBezTo>
                    <a:cubicBezTo>
                      <a:pt x="1778" y="1"/>
                      <a:pt x="1780" y="2"/>
                      <a:pt x="1782" y="2"/>
                    </a:cubicBezTo>
                    <a:cubicBezTo>
                      <a:pt x="1784" y="2"/>
                      <a:pt x="1787" y="3"/>
                      <a:pt x="1789" y="3"/>
                    </a:cubicBezTo>
                    <a:cubicBezTo>
                      <a:pt x="1799" y="6"/>
                      <a:pt x="1816" y="14"/>
                      <a:pt x="1827" y="32"/>
                    </a:cubicBezTo>
                    <a:cubicBezTo>
                      <a:pt x="1832" y="42"/>
                      <a:pt x="1835" y="54"/>
                      <a:pt x="1835" y="67"/>
                    </a:cubicBezTo>
                    <a:cubicBezTo>
                      <a:pt x="1835" y="80"/>
                      <a:pt x="1835" y="94"/>
                      <a:pt x="1835" y="110"/>
                    </a:cubicBezTo>
                    <a:cubicBezTo>
                      <a:pt x="1835" y="141"/>
                      <a:pt x="1835" y="177"/>
                      <a:pt x="1835" y="217"/>
                    </a:cubicBezTo>
                    <a:cubicBezTo>
                      <a:pt x="1835" y="378"/>
                      <a:pt x="1835" y="612"/>
                      <a:pt x="1836" y="900"/>
                    </a:cubicBezTo>
                    <a:cubicBezTo>
                      <a:pt x="1836" y="1044"/>
                      <a:pt x="1836" y="1202"/>
                      <a:pt x="1836" y="1372"/>
                    </a:cubicBezTo>
                    <a:cubicBezTo>
                      <a:pt x="1836" y="1382"/>
                      <a:pt x="1836" y="1393"/>
                      <a:pt x="1836" y="1404"/>
                    </a:cubicBezTo>
                    <a:cubicBezTo>
                      <a:pt x="1836" y="1409"/>
                      <a:pt x="1836" y="1415"/>
                      <a:pt x="1835" y="1420"/>
                    </a:cubicBezTo>
                    <a:cubicBezTo>
                      <a:pt x="1833" y="1425"/>
                      <a:pt x="1832" y="1431"/>
                      <a:pt x="1829" y="1436"/>
                    </a:cubicBezTo>
                    <a:cubicBezTo>
                      <a:pt x="1820" y="1456"/>
                      <a:pt x="1799" y="1470"/>
                      <a:pt x="1776" y="1470"/>
                    </a:cubicBezTo>
                    <a:cubicBezTo>
                      <a:pt x="1732" y="1470"/>
                      <a:pt x="1688" y="1471"/>
                      <a:pt x="1642" y="1471"/>
                    </a:cubicBezTo>
                    <a:cubicBezTo>
                      <a:pt x="1552" y="1471"/>
                      <a:pt x="1459" y="1471"/>
                      <a:pt x="1364" y="1471"/>
                    </a:cubicBezTo>
                    <a:cubicBezTo>
                      <a:pt x="1174" y="1471"/>
                      <a:pt x="974" y="1471"/>
                      <a:pt x="766" y="1471"/>
                    </a:cubicBezTo>
                    <a:cubicBezTo>
                      <a:pt x="663" y="1471"/>
                      <a:pt x="557" y="1471"/>
                      <a:pt x="450" y="1471"/>
                    </a:cubicBezTo>
                    <a:cubicBezTo>
                      <a:pt x="436" y="1471"/>
                      <a:pt x="422" y="1468"/>
                      <a:pt x="410" y="1462"/>
                    </a:cubicBezTo>
                    <a:cubicBezTo>
                      <a:pt x="398" y="1455"/>
                      <a:pt x="388" y="1446"/>
                      <a:pt x="381" y="1434"/>
                    </a:cubicBezTo>
                    <a:cubicBezTo>
                      <a:pt x="373" y="1422"/>
                      <a:pt x="370" y="1408"/>
                      <a:pt x="369" y="1394"/>
                    </a:cubicBezTo>
                    <a:lnTo>
                      <a:pt x="369" y="1190"/>
                    </a:lnTo>
                    <a:cubicBezTo>
                      <a:pt x="369" y="1097"/>
                      <a:pt x="369" y="1006"/>
                      <a:pt x="369" y="916"/>
                    </a:cubicBezTo>
                    <a:lnTo>
                      <a:pt x="371" y="918"/>
                    </a:lnTo>
                    <a:lnTo>
                      <a:pt x="339" y="918"/>
                    </a:lnTo>
                    <a:cubicBezTo>
                      <a:pt x="334" y="918"/>
                      <a:pt x="328" y="918"/>
                      <a:pt x="323" y="919"/>
                    </a:cubicBezTo>
                    <a:cubicBezTo>
                      <a:pt x="318" y="919"/>
                      <a:pt x="313" y="920"/>
                      <a:pt x="307" y="921"/>
                    </a:cubicBezTo>
                    <a:cubicBezTo>
                      <a:pt x="302" y="922"/>
                      <a:pt x="297" y="924"/>
                      <a:pt x="292" y="926"/>
                    </a:cubicBezTo>
                    <a:cubicBezTo>
                      <a:pt x="287" y="928"/>
                      <a:pt x="282" y="930"/>
                      <a:pt x="277" y="932"/>
                    </a:cubicBezTo>
                    <a:cubicBezTo>
                      <a:pt x="267" y="936"/>
                      <a:pt x="257" y="939"/>
                      <a:pt x="246" y="941"/>
                    </a:cubicBezTo>
                    <a:cubicBezTo>
                      <a:pt x="236" y="943"/>
                      <a:pt x="225" y="944"/>
                      <a:pt x="214" y="944"/>
                    </a:cubicBezTo>
                    <a:cubicBezTo>
                      <a:pt x="209" y="945"/>
                      <a:pt x="204" y="945"/>
                      <a:pt x="198" y="944"/>
                    </a:cubicBezTo>
                    <a:cubicBezTo>
                      <a:pt x="193" y="944"/>
                      <a:pt x="188" y="944"/>
                      <a:pt x="182" y="943"/>
                    </a:cubicBezTo>
                    <a:cubicBezTo>
                      <a:pt x="161" y="941"/>
                      <a:pt x="140" y="935"/>
                      <a:pt x="121" y="926"/>
                    </a:cubicBezTo>
                    <a:cubicBezTo>
                      <a:pt x="102" y="917"/>
                      <a:pt x="84" y="905"/>
                      <a:pt x="68" y="892"/>
                    </a:cubicBezTo>
                    <a:cubicBezTo>
                      <a:pt x="52" y="877"/>
                      <a:pt x="39" y="861"/>
                      <a:pt x="28" y="843"/>
                    </a:cubicBezTo>
                    <a:cubicBezTo>
                      <a:pt x="18" y="824"/>
                      <a:pt x="10" y="805"/>
                      <a:pt x="5" y="785"/>
                    </a:cubicBezTo>
                    <a:cubicBezTo>
                      <a:pt x="4" y="780"/>
                      <a:pt x="4" y="774"/>
                      <a:pt x="3" y="769"/>
                    </a:cubicBezTo>
                    <a:lnTo>
                      <a:pt x="1" y="762"/>
                    </a:lnTo>
                    <a:cubicBezTo>
                      <a:pt x="1" y="759"/>
                      <a:pt x="1" y="757"/>
                      <a:pt x="1" y="754"/>
                    </a:cubicBezTo>
                    <a:lnTo>
                      <a:pt x="0" y="739"/>
                    </a:lnTo>
                    <a:lnTo>
                      <a:pt x="1" y="723"/>
                    </a:lnTo>
                    <a:cubicBezTo>
                      <a:pt x="4" y="682"/>
                      <a:pt x="20" y="642"/>
                      <a:pt x="45" y="610"/>
                    </a:cubicBezTo>
                    <a:cubicBezTo>
                      <a:pt x="71" y="579"/>
                      <a:pt x="105" y="555"/>
                      <a:pt x="144" y="543"/>
                    </a:cubicBezTo>
                    <a:cubicBezTo>
                      <a:pt x="182" y="531"/>
                      <a:pt x="223" y="530"/>
                      <a:pt x="260" y="541"/>
                    </a:cubicBezTo>
                    <a:cubicBezTo>
                      <a:pt x="270" y="544"/>
                      <a:pt x="279" y="547"/>
                      <a:pt x="288" y="551"/>
                    </a:cubicBezTo>
                    <a:cubicBezTo>
                      <a:pt x="297" y="555"/>
                      <a:pt x="305" y="559"/>
                      <a:pt x="315" y="561"/>
                    </a:cubicBezTo>
                    <a:cubicBezTo>
                      <a:pt x="324" y="564"/>
                      <a:pt x="333" y="564"/>
                      <a:pt x="343" y="564"/>
                    </a:cubicBezTo>
                    <a:lnTo>
                      <a:pt x="371" y="564"/>
                    </a:lnTo>
                    <a:lnTo>
                      <a:pt x="370" y="566"/>
                    </a:lnTo>
                    <a:cubicBezTo>
                      <a:pt x="370" y="424"/>
                      <a:pt x="370" y="287"/>
                      <a:pt x="370" y="156"/>
                    </a:cubicBezTo>
                    <a:lnTo>
                      <a:pt x="370" y="107"/>
                    </a:lnTo>
                    <a:cubicBezTo>
                      <a:pt x="370" y="99"/>
                      <a:pt x="370" y="91"/>
                      <a:pt x="370" y="83"/>
                    </a:cubicBezTo>
                    <a:cubicBezTo>
                      <a:pt x="369" y="75"/>
                      <a:pt x="370" y="67"/>
                      <a:pt x="372" y="59"/>
                    </a:cubicBezTo>
                    <a:cubicBezTo>
                      <a:pt x="375" y="43"/>
                      <a:pt x="385" y="29"/>
                      <a:pt x="397" y="18"/>
                    </a:cubicBezTo>
                    <a:cubicBezTo>
                      <a:pt x="403" y="13"/>
                      <a:pt x="410" y="9"/>
                      <a:pt x="417" y="6"/>
                    </a:cubicBezTo>
                    <a:cubicBezTo>
                      <a:pt x="424" y="3"/>
                      <a:pt x="432" y="1"/>
                      <a:pt x="440" y="0"/>
                    </a:cubicBezTo>
                    <a:cubicBezTo>
                      <a:pt x="502" y="-1"/>
                      <a:pt x="563" y="0"/>
                      <a:pt x="622" y="0"/>
                    </a:cubicBezTo>
                    <a:cubicBezTo>
                      <a:pt x="856" y="0"/>
                      <a:pt x="1063" y="0"/>
                      <a:pt x="1232" y="0"/>
                    </a:cubicBezTo>
                    <a:cubicBezTo>
                      <a:pt x="1403" y="0"/>
                      <a:pt x="1538" y="1"/>
                      <a:pt x="1631" y="1"/>
                    </a:cubicBezTo>
                    <a:cubicBezTo>
                      <a:pt x="1677" y="1"/>
                      <a:pt x="1712" y="1"/>
                      <a:pt x="1736" y="1"/>
                    </a:cubicBezTo>
                    <a:cubicBezTo>
                      <a:pt x="1748" y="1"/>
                      <a:pt x="1757" y="1"/>
                      <a:pt x="1764" y="1"/>
                    </a:cubicBezTo>
                    <a:cubicBezTo>
                      <a:pt x="1770" y="1"/>
                      <a:pt x="1773" y="1"/>
                      <a:pt x="1773" y="1"/>
                    </a:cubicBezTo>
                    <a:cubicBezTo>
                      <a:pt x="1773" y="1"/>
                      <a:pt x="1770" y="1"/>
                      <a:pt x="1764" y="1"/>
                    </a:cubicBezTo>
                    <a:cubicBezTo>
                      <a:pt x="1757" y="1"/>
                      <a:pt x="1748" y="1"/>
                      <a:pt x="1736" y="1"/>
                    </a:cubicBezTo>
                    <a:cubicBezTo>
                      <a:pt x="1712" y="1"/>
                      <a:pt x="1677" y="2"/>
                      <a:pt x="1631" y="2"/>
                    </a:cubicBezTo>
                    <a:cubicBezTo>
                      <a:pt x="1538" y="2"/>
                      <a:pt x="1403" y="2"/>
                      <a:pt x="1232" y="2"/>
                    </a:cubicBezTo>
                    <a:cubicBezTo>
                      <a:pt x="1062" y="2"/>
                      <a:pt x="856" y="3"/>
                      <a:pt x="622" y="3"/>
                    </a:cubicBezTo>
                    <a:cubicBezTo>
                      <a:pt x="563" y="3"/>
                      <a:pt x="502" y="3"/>
                      <a:pt x="440" y="3"/>
                    </a:cubicBezTo>
                    <a:cubicBezTo>
                      <a:pt x="433" y="4"/>
                      <a:pt x="425" y="6"/>
                      <a:pt x="418" y="9"/>
                    </a:cubicBezTo>
                    <a:cubicBezTo>
                      <a:pt x="411" y="12"/>
                      <a:pt x="405" y="16"/>
                      <a:pt x="399" y="21"/>
                    </a:cubicBezTo>
                    <a:cubicBezTo>
                      <a:pt x="387" y="31"/>
                      <a:pt x="378" y="45"/>
                      <a:pt x="375" y="60"/>
                    </a:cubicBezTo>
                    <a:cubicBezTo>
                      <a:pt x="373" y="68"/>
                      <a:pt x="373" y="75"/>
                      <a:pt x="373" y="83"/>
                    </a:cubicBezTo>
                    <a:cubicBezTo>
                      <a:pt x="373" y="91"/>
                      <a:pt x="373" y="99"/>
                      <a:pt x="373" y="108"/>
                    </a:cubicBezTo>
                    <a:cubicBezTo>
                      <a:pt x="373" y="124"/>
                      <a:pt x="373" y="140"/>
                      <a:pt x="373" y="156"/>
                    </a:cubicBezTo>
                    <a:cubicBezTo>
                      <a:pt x="373" y="287"/>
                      <a:pt x="373" y="424"/>
                      <a:pt x="373" y="566"/>
                    </a:cubicBezTo>
                    <a:lnTo>
                      <a:pt x="373" y="568"/>
                    </a:lnTo>
                    <a:lnTo>
                      <a:pt x="371" y="568"/>
                    </a:lnTo>
                    <a:cubicBezTo>
                      <a:pt x="362" y="568"/>
                      <a:pt x="352" y="568"/>
                      <a:pt x="343" y="568"/>
                    </a:cubicBezTo>
                    <a:cubicBezTo>
                      <a:pt x="333" y="568"/>
                      <a:pt x="323" y="567"/>
                      <a:pt x="314" y="565"/>
                    </a:cubicBezTo>
                    <a:cubicBezTo>
                      <a:pt x="304" y="563"/>
                      <a:pt x="295" y="558"/>
                      <a:pt x="287" y="554"/>
                    </a:cubicBezTo>
                    <a:cubicBezTo>
                      <a:pt x="278" y="550"/>
                      <a:pt x="269" y="547"/>
                      <a:pt x="259" y="545"/>
                    </a:cubicBezTo>
                    <a:cubicBezTo>
                      <a:pt x="222" y="534"/>
                      <a:pt x="182" y="535"/>
                      <a:pt x="145" y="547"/>
                    </a:cubicBezTo>
                    <a:cubicBezTo>
                      <a:pt x="107" y="559"/>
                      <a:pt x="73" y="582"/>
                      <a:pt x="48" y="613"/>
                    </a:cubicBezTo>
                    <a:cubicBezTo>
                      <a:pt x="23" y="644"/>
                      <a:pt x="7" y="683"/>
                      <a:pt x="5" y="723"/>
                    </a:cubicBezTo>
                    <a:lnTo>
                      <a:pt x="4" y="739"/>
                    </a:lnTo>
                    <a:lnTo>
                      <a:pt x="5" y="754"/>
                    </a:lnTo>
                    <a:cubicBezTo>
                      <a:pt x="5" y="756"/>
                      <a:pt x="5" y="759"/>
                      <a:pt x="5" y="761"/>
                    </a:cubicBezTo>
                    <a:lnTo>
                      <a:pt x="6" y="769"/>
                    </a:lnTo>
                    <a:cubicBezTo>
                      <a:pt x="7" y="774"/>
                      <a:pt x="8" y="779"/>
                      <a:pt x="9" y="784"/>
                    </a:cubicBezTo>
                    <a:cubicBezTo>
                      <a:pt x="14" y="804"/>
                      <a:pt x="21" y="823"/>
                      <a:pt x="31" y="841"/>
                    </a:cubicBezTo>
                    <a:cubicBezTo>
                      <a:pt x="42" y="859"/>
                      <a:pt x="55" y="875"/>
                      <a:pt x="70" y="889"/>
                    </a:cubicBezTo>
                    <a:cubicBezTo>
                      <a:pt x="86" y="903"/>
                      <a:pt x="103" y="914"/>
                      <a:pt x="122" y="923"/>
                    </a:cubicBezTo>
                    <a:cubicBezTo>
                      <a:pt x="141" y="931"/>
                      <a:pt x="162" y="937"/>
                      <a:pt x="183" y="940"/>
                    </a:cubicBezTo>
                    <a:cubicBezTo>
                      <a:pt x="188" y="940"/>
                      <a:pt x="192" y="941"/>
                      <a:pt x="198" y="941"/>
                    </a:cubicBezTo>
                    <a:cubicBezTo>
                      <a:pt x="203" y="942"/>
                      <a:pt x="209" y="941"/>
                      <a:pt x="214" y="941"/>
                    </a:cubicBezTo>
                    <a:cubicBezTo>
                      <a:pt x="225" y="940"/>
                      <a:pt x="235" y="939"/>
                      <a:pt x="245" y="937"/>
                    </a:cubicBezTo>
                    <a:cubicBezTo>
                      <a:pt x="256" y="935"/>
                      <a:pt x="266" y="932"/>
                      <a:pt x="276" y="928"/>
                    </a:cubicBezTo>
                    <a:cubicBezTo>
                      <a:pt x="281" y="926"/>
                      <a:pt x="286" y="924"/>
                      <a:pt x="291" y="922"/>
                    </a:cubicBezTo>
                    <a:cubicBezTo>
                      <a:pt x="296" y="920"/>
                      <a:pt x="301" y="918"/>
                      <a:pt x="306" y="917"/>
                    </a:cubicBezTo>
                    <a:cubicBezTo>
                      <a:pt x="312" y="916"/>
                      <a:pt x="317" y="915"/>
                      <a:pt x="323" y="915"/>
                    </a:cubicBezTo>
                    <a:cubicBezTo>
                      <a:pt x="328" y="915"/>
                      <a:pt x="333" y="915"/>
                      <a:pt x="339" y="915"/>
                    </a:cubicBezTo>
                    <a:cubicBezTo>
                      <a:pt x="350" y="915"/>
                      <a:pt x="360" y="915"/>
                      <a:pt x="371" y="915"/>
                    </a:cubicBezTo>
                    <a:lnTo>
                      <a:pt x="373" y="915"/>
                    </a:lnTo>
                    <a:lnTo>
                      <a:pt x="373" y="917"/>
                    </a:lnTo>
                    <a:cubicBezTo>
                      <a:pt x="373" y="1006"/>
                      <a:pt x="373" y="1098"/>
                      <a:pt x="373" y="1190"/>
                    </a:cubicBezTo>
                    <a:cubicBezTo>
                      <a:pt x="373" y="1245"/>
                      <a:pt x="373" y="1299"/>
                      <a:pt x="373" y="1354"/>
                    </a:cubicBezTo>
                    <a:cubicBezTo>
                      <a:pt x="373" y="1367"/>
                      <a:pt x="373" y="1381"/>
                      <a:pt x="373" y="1394"/>
                    </a:cubicBezTo>
                    <a:cubicBezTo>
                      <a:pt x="373" y="1408"/>
                      <a:pt x="377" y="1421"/>
                      <a:pt x="384" y="1432"/>
                    </a:cubicBezTo>
                    <a:cubicBezTo>
                      <a:pt x="391" y="1443"/>
                      <a:pt x="401" y="1452"/>
                      <a:pt x="412" y="1459"/>
                    </a:cubicBezTo>
                    <a:cubicBezTo>
                      <a:pt x="424" y="1465"/>
                      <a:pt x="437" y="1468"/>
                      <a:pt x="450" y="1467"/>
                    </a:cubicBezTo>
                    <a:cubicBezTo>
                      <a:pt x="557" y="1467"/>
                      <a:pt x="663" y="1467"/>
                      <a:pt x="766" y="1467"/>
                    </a:cubicBezTo>
                    <a:cubicBezTo>
                      <a:pt x="974" y="1467"/>
                      <a:pt x="1174" y="1467"/>
                      <a:pt x="1364" y="1467"/>
                    </a:cubicBezTo>
                    <a:cubicBezTo>
                      <a:pt x="1459" y="1467"/>
                      <a:pt x="1552" y="1467"/>
                      <a:pt x="1642" y="1467"/>
                    </a:cubicBezTo>
                    <a:cubicBezTo>
                      <a:pt x="1688" y="1467"/>
                      <a:pt x="1732" y="1467"/>
                      <a:pt x="1776" y="1467"/>
                    </a:cubicBezTo>
                    <a:cubicBezTo>
                      <a:pt x="1797" y="1467"/>
                      <a:pt x="1817" y="1453"/>
                      <a:pt x="1826" y="1434"/>
                    </a:cubicBezTo>
                    <a:cubicBezTo>
                      <a:pt x="1829" y="1430"/>
                      <a:pt x="1830" y="1425"/>
                      <a:pt x="1831" y="1420"/>
                    </a:cubicBezTo>
                    <a:cubicBezTo>
                      <a:pt x="1832" y="1415"/>
                      <a:pt x="1833" y="1409"/>
                      <a:pt x="1833" y="1404"/>
                    </a:cubicBezTo>
                    <a:cubicBezTo>
                      <a:pt x="1833" y="1393"/>
                      <a:pt x="1833" y="1383"/>
                      <a:pt x="1833" y="1372"/>
                    </a:cubicBezTo>
                    <a:cubicBezTo>
                      <a:pt x="1833" y="1203"/>
                      <a:pt x="1833" y="1045"/>
                      <a:pt x="1833" y="900"/>
                    </a:cubicBezTo>
                    <a:cubicBezTo>
                      <a:pt x="1833" y="612"/>
                      <a:pt x="1833" y="379"/>
                      <a:pt x="1834" y="217"/>
                    </a:cubicBezTo>
                    <a:cubicBezTo>
                      <a:pt x="1834" y="177"/>
                      <a:pt x="1834" y="141"/>
                      <a:pt x="1834" y="110"/>
                    </a:cubicBezTo>
                    <a:cubicBezTo>
                      <a:pt x="1834" y="95"/>
                      <a:pt x="1834" y="80"/>
                      <a:pt x="1834" y="67"/>
                    </a:cubicBezTo>
                    <a:cubicBezTo>
                      <a:pt x="1834" y="54"/>
                      <a:pt x="1831" y="42"/>
                      <a:pt x="1826" y="33"/>
                    </a:cubicBezTo>
                    <a:cubicBezTo>
                      <a:pt x="1815" y="14"/>
                      <a:pt x="1799" y="7"/>
                      <a:pt x="1789" y="4"/>
                    </a:cubicBezTo>
                    <a:cubicBezTo>
                      <a:pt x="1786" y="3"/>
                      <a:pt x="1784" y="3"/>
                      <a:pt x="1782" y="3"/>
                    </a:cubicBezTo>
                    <a:cubicBezTo>
                      <a:pt x="1780" y="2"/>
                      <a:pt x="1778" y="2"/>
                      <a:pt x="1777" y="2"/>
                    </a:cubicBezTo>
                    <a:cubicBezTo>
                      <a:pt x="1774" y="2"/>
                      <a:pt x="1773" y="2"/>
                      <a:pt x="1773" y="2"/>
                    </a:cubicBezTo>
                    <a:lnTo>
                      <a:pt x="1773"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0" name="Google Shape;1330;p36"/>
              <p:cNvSpPr/>
              <p:nvPr/>
            </p:nvSpPr>
            <p:spPr>
              <a:xfrm>
                <a:off x="6729545" y="2990863"/>
                <a:ext cx="765844" cy="946046"/>
              </a:xfrm>
              <a:custGeom>
                <a:avLst/>
                <a:gdLst/>
                <a:ahLst/>
                <a:cxnLst/>
                <a:rect l="l" t="t" r="r" b="b"/>
                <a:pathLst>
                  <a:path w="714" h="882" extrusionOk="0">
                    <a:moveTo>
                      <a:pt x="701" y="516"/>
                    </a:moveTo>
                    <a:cubicBezTo>
                      <a:pt x="698" y="426"/>
                      <a:pt x="695" y="335"/>
                      <a:pt x="677" y="247"/>
                    </a:cubicBezTo>
                    <a:cubicBezTo>
                      <a:pt x="660" y="158"/>
                      <a:pt x="638" y="71"/>
                      <a:pt x="582" y="0"/>
                    </a:cubicBezTo>
                    <a:lnTo>
                      <a:pt x="60" y="28"/>
                    </a:lnTo>
                    <a:cubicBezTo>
                      <a:pt x="40" y="108"/>
                      <a:pt x="20" y="190"/>
                      <a:pt x="28" y="272"/>
                    </a:cubicBezTo>
                    <a:cubicBezTo>
                      <a:pt x="36" y="352"/>
                      <a:pt x="71" y="429"/>
                      <a:pt x="66" y="509"/>
                    </a:cubicBezTo>
                    <a:cubicBezTo>
                      <a:pt x="62" y="565"/>
                      <a:pt x="38" y="618"/>
                      <a:pt x="20" y="672"/>
                    </a:cubicBezTo>
                    <a:cubicBezTo>
                      <a:pt x="2" y="726"/>
                      <a:pt x="-9" y="786"/>
                      <a:pt x="12" y="838"/>
                    </a:cubicBezTo>
                    <a:cubicBezTo>
                      <a:pt x="17" y="851"/>
                      <a:pt x="25" y="864"/>
                      <a:pt x="37" y="872"/>
                    </a:cubicBezTo>
                    <a:cubicBezTo>
                      <a:pt x="52" y="882"/>
                      <a:pt x="71" y="882"/>
                      <a:pt x="88" y="882"/>
                    </a:cubicBezTo>
                    <a:cubicBezTo>
                      <a:pt x="297" y="882"/>
                      <a:pt x="505" y="878"/>
                      <a:pt x="714" y="868"/>
                    </a:cubicBezTo>
                    <a:cubicBezTo>
                      <a:pt x="710" y="751"/>
                      <a:pt x="706" y="634"/>
                      <a:pt x="701" y="517"/>
                    </a:cubicBezTo>
                    <a:lnTo>
                      <a:pt x="701" y="516"/>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1" name="Google Shape;1331;p36"/>
              <p:cNvSpPr/>
              <p:nvPr/>
            </p:nvSpPr>
            <p:spPr>
              <a:xfrm>
                <a:off x="7200421" y="3231129"/>
                <a:ext cx="197360" cy="320712"/>
              </a:xfrm>
              <a:custGeom>
                <a:avLst/>
                <a:gdLst/>
                <a:ahLst/>
                <a:cxnLst/>
                <a:rect l="l" t="t" r="r" b="b"/>
                <a:pathLst>
                  <a:path w="184" h="299" extrusionOk="0">
                    <a:moveTo>
                      <a:pt x="183" y="0"/>
                    </a:moveTo>
                    <a:cubicBezTo>
                      <a:pt x="186" y="112"/>
                      <a:pt x="138" y="223"/>
                      <a:pt x="56" y="299"/>
                    </a:cubicBezTo>
                    <a:cubicBezTo>
                      <a:pt x="37" y="244"/>
                      <a:pt x="19" y="190"/>
                      <a:pt x="0" y="135"/>
                    </a:cubicBezTo>
                    <a:lnTo>
                      <a:pt x="183" y="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2" name="Google Shape;1332;p36"/>
              <p:cNvSpPr/>
              <p:nvPr/>
            </p:nvSpPr>
            <p:spPr>
              <a:xfrm>
                <a:off x="6841096" y="2856786"/>
                <a:ext cx="593153" cy="616754"/>
              </a:xfrm>
              <a:custGeom>
                <a:avLst/>
                <a:gdLst/>
                <a:ahLst/>
                <a:cxnLst/>
                <a:rect l="l" t="t" r="r" b="b"/>
                <a:pathLst>
                  <a:path w="553" h="575" extrusionOk="0">
                    <a:moveTo>
                      <a:pt x="91" y="25"/>
                    </a:moveTo>
                    <a:cubicBezTo>
                      <a:pt x="140" y="-2"/>
                      <a:pt x="199" y="-5"/>
                      <a:pt x="253" y="5"/>
                    </a:cubicBezTo>
                    <a:cubicBezTo>
                      <a:pt x="307" y="16"/>
                      <a:pt x="358" y="41"/>
                      <a:pt x="405" y="68"/>
                    </a:cubicBezTo>
                    <a:cubicBezTo>
                      <a:pt x="432" y="84"/>
                      <a:pt x="459" y="101"/>
                      <a:pt x="478" y="125"/>
                    </a:cubicBezTo>
                    <a:cubicBezTo>
                      <a:pt x="514" y="169"/>
                      <a:pt x="549" y="242"/>
                      <a:pt x="552" y="298"/>
                    </a:cubicBezTo>
                    <a:cubicBezTo>
                      <a:pt x="555" y="344"/>
                      <a:pt x="537" y="458"/>
                      <a:pt x="518" y="499"/>
                    </a:cubicBezTo>
                    <a:cubicBezTo>
                      <a:pt x="500" y="537"/>
                      <a:pt x="417" y="566"/>
                      <a:pt x="376" y="575"/>
                    </a:cubicBezTo>
                    <a:lnTo>
                      <a:pt x="0" y="140"/>
                    </a:lnTo>
                    <a:cubicBezTo>
                      <a:pt x="13" y="91"/>
                      <a:pt x="47" y="49"/>
                      <a:pt x="91" y="25"/>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3" name="Google Shape;1333;p36"/>
              <p:cNvSpPr/>
              <p:nvPr/>
            </p:nvSpPr>
            <p:spPr>
              <a:xfrm>
                <a:off x="6753142" y="2929724"/>
                <a:ext cx="213449" cy="543816"/>
              </a:xfrm>
              <a:custGeom>
                <a:avLst/>
                <a:gdLst/>
                <a:ahLst/>
                <a:cxnLst/>
                <a:rect l="l" t="t" r="r" b="b"/>
                <a:pathLst>
                  <a:path w="199" h="507" extrusionOk="0">
                    <a:moveTo>
                      <a:pt x="108" y="16"/>
                    </a:moveTo>
                    <a:lnTo>
                      <a:pt x="199" y="0"/>
                    </a:lnTo>
                    <a:cubicBezTo>
                      <a:pt x="149" y="116"/>
                      <a:pt x="136" y="384"/>
                      <a:pt x="108" y="507"/>
                    </a:cubicBezTo>
                    <a:cubicBezTo>
                      <a:pt x="74" y="459"/>
                      <a:pt x="-3" y="313"/>
                      <a:pt x="1" y="255"/>
                    </a:cubicBezTo>
                    <a:cubicBezTo>
                      <a:pt x="5" y="197"/>
                      <a:pt x="1" y="6"/>
                      <a:pt x="108" y="16"/>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4" name="Google Shape;1334;p36"/>
              <p:cNvSpPr/>
              <p:nvPr/>
            </p:nvSpPr>
            <p:spPr>
              <a:xfrm>
                <a:off x="6806773" y="2945813"/>
                <a:ext cx="521288" cy="879544"/>
              </a:xfrm>
              <a:custGeom>
                <a:avLst/>
                <a:gdLst/>
                <a:ahLst/>
                <a:cxnLst/>
                <a:rect l="l" t="t" r="r" b="b"/>
                <a:pathLst>
                  <a:path w="486" h="820" extrusionOk="0">
                    <a:moveTo>
                      <a:pt x="486" y="195"/>
                    </a:moveTo>
                    <a:cubicBezTo>
                      <a:pt x="482" y="128"/>
                      <a:pt x="436" y="71"/>
                      <a:pt x="371" y="54"/>
                    </a:cubicBezTo>
                    <a:lnTo>
                      <a:pt x="163" y="1"/>
                    </a:lnTo>
                    <a:cubicBezTo>
                      <a:pt x="73" y="-9"/>
                      <a:pt x="13" y="101"/>
                      <a:pt x="7" y="191"/>
                    </a:cubicBezTo>
                    <a:cubicBezTo>
                      <a:pt x="0" y="291"/>
                      <a:pt x="-4" y="396"/>
                      <a:pt x="8" y="470"/>
                    </a:cubicBezTo>
                    <a:cubicBezTo>
                      <a:pt x="31" y="620"/>
                      <a:pt x="147" y="639"/>
                      <a:pt x="147" y="639"/>
                    </a:cubicBezTo>
                    <a:cubicBezTo>
                      <a:pt x="147" y="639"/>
                      <a:pt x="147" y="673"/>
                      <a:pt x="147" y="717"/>
                    </a:cubicBezTo>
                    <a:lnTo>
                      <a:pt x="149" y="722"/>
                    </a:lnTo>
                    <a:cubicBezTo>
                      <a:pt x="202" y="848"/>
                      <a:pt x="379" y="854"/>
                      <a:pt x="440" y="732"/>
                    </a:cubicBezTo>
                    <a:lnTo>
                      <a:pt x="440" y="732"/>
                    </a:lnTo>
                    <a:lnTo>
                      <a:pt x="486" y="197"/>
                    </a:lnTo>
                    <a:cubicBezTo>
                      <a:pt x="486" y="194"/>
                      <a:pt x="486" y="199"/>
                      <a:pt x="485" y="194"/>
                    </a:cubicBezTo>
                    <a:lnTo>
                      <a:pt x="486" y="195"/>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5" name="Google Shape;1335;p36"/>
              <p:cNvSpPr/>
              <p:nvPr/>
            </p:nvSpPr>
            <p:spPr>
              <a:xfrm>
                <a:off x="6844314" y="3252581"/>
                <a:ext cx="41832" cy="39687"/>
              </a:xfrm>
              <a:custGeom>
                <a:avLst/>
                <a:gdLst/>
                <a:ahLst/>
                <a:cxnLst/>
                <a:rect l="l" t="t" r="r" b="b"/>
                <a:pathLst>
                  <a:path w="39" h="37" extrusionOk="0">
                    <a:moveTo>
                      <a:pt x="1" y="17"/>
                    </a:moveTo>
                    <a:cubicBezTo>
                      <a:pt x="0" y="27"/>
                      <a:pt x="8" y="37"/>
                      <a:pt x="19" y="37"/>
                    </a:cubicBezTo>
                    <a:cubicBezTo>
                      <a:pt x="29" y="38"/>
                      <a:pt x="39" y="30"/>
                      <a:pt x="39" y="19"/>
                    </a:cubicBezTo>
                    <a:cubicBezTo>
                      <a:pt x="39" y="9"/>
                      <a:pt x="31" y="1"/>
                      <a:pt x="21" y="0"/>
                    </a:cubicBezTo>
                    <a:cubicBezTo>
                      <a:pt x="10" y="-1"/>
                      <a:pt x="1" y="7"/>
                      <a:pt x="1" y="17"/>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6" name="Google Shape;1336;p36"/>
              <p:cNvSpPr/>
              <p:nvPr/>
            </p:nvSpPr>
            <p:spPr>
              <a:xfrm>
                <a:off x="6836806" y="3192515"/>
                <a:ext cx="82591" cy="21452"/>
              </a:xfrm>
              <a:custGeom>
                <a:avLst/>
                <a:gdLst/>
                <a:ahLst/>
                <a:cxnLst/>
                <a:rect l="l" t="t" r="r" b="b"/>
                <a:pathLst>
                  <a:path w="77" h="20" extrusionOk="0">
                    <a:moveTo>
                      <a:pt x="1" y="20"/>
                    </a:moveTo>
                    <a:cubicBezTo>
                      <a:pt x="4" y="22"/>
                      <a:pt x="18" y="12"/>
                      <a:pt x="39" y="12"/>
                    </a:cubicBezTo>
                    <a:cubicBezTo>
                      <a:pt x="60" y="11"/>
                      <a:pt x="75" y="22"/>
                      <a:pt x="77" y="20"/>
                    </a:cubicBezTo>
                    <a:cubicBezTo>
                      <a:pt x="78" y="19"/>
                      <a:pt x="76" y="14"/>
                      <a:pt x="69" y="9"/>
                    </a:cubicBezTo>
                    <a:cubicBezTo>
                      <a:pt x="63" y="4"/>
                      <a:pt x="52" y="0"/>
                      <a:pt x="39" y="0"/>
                    </a:cubicBezTo>
                    <a:cubicBezTo>
                      <a:pt x="26" y="0"/>
                      <a:pt x="15" y="4"/>
                      <a:pt x="9" y="9"/>
                    </a:cubicBezTo>
                    <a:cubicBezTo>
                      <a:pt x="2" y="14"/>
                      <a:pt x="0" y="19"/>
                      <a:pt x="1" y="20"/>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36"/>
              <p:cNvSpPr/>
              <p:nvPr/>
            </p:nvSpPr>
            <p:spPr>
              <a:xfrm>
                <a:off x="7047038" y="3249363"/>
                <a:ext cx="41832" cy="39687"/>
              </a:xfrm>
              <a:custGeom>
                <a:avLst/>
                <a:gdLst/>
                <a:ahLst/>
                <a:cxnLst/>
                <a:rect l="l" t="t" r="r" b="b"/>
                <a:pathLst>
                  <a:path w="39" h="37" extrusionOk="0">
                    <a:moveTo>
                      <a:pt x="1" y="18"/>
                    </a:moveTo>
                    <a:cubicBezTo>
                      <a:pt x="0" y="28"/>
                      <a:pt x="8" y="36"/>
                      <a:pt x="19" y="37"/>
                    </a:cubicBezTo>
                    <a:cubicBezTo>
                      <a:pt x="29" y="38"/>
                      <a:pt x="39" y="30"/>
                      <a:pt x="39" y="20"/>
                    </a:cubicBezTo>
                    <a:cubicBezTo>
                      <a:pt x="39" y="10"/>
                      <a:pt x="30" y="1"/>
                      <a:pt x="20" y="0"/>
                    </a:cubicBezTo>
                    <a:cubicBezTo>
                      <a:pt x="9" y="0"/>
                      <a:pt x="1" y="7"/>
                      <a:pt x="1" y="1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8" name="Google Shape;1338;p36"/>
              <p:cNvSpPr/>
              <p:nvPr/>
            </p:nvSpPr>
            <p:spPr>
              <a:xfrm>
                <a:off x="7048110" y="3192515"/>
                <a:ext cx="83664" cy="21452"/>
              </a:xfrm>
              <a:custGeom>
                <a:avLst/>
                <a:gdLst/>
                <a:ahLst/>
                <a:cxnLst/>
                <a:rect l="l" t="t" r="r" b="b"/>
                <a:pathLst>
                  <a:path w="78" h="20" extrusionOk="0">
                    <a:moveTo>
                      <a:pt x="2" y="20"/>
                    </a:moveTo>
                    <a:cubicBezTo>
                      <a:pt x="4" y="22"/>
                      <a:pt x="19" y="12"/>
                      <a:pt x="39" y="12"/>
                    </a:cubicBezTo>
                    <a:cubicBezTo>
                      <a:pt x="60" y="11"/>
                      <a:pt x="75" y="22"/>
                      <a:pt x="78" y="20"/>
                    </a:cubicBezTo>
                    <a:cubicBezTo>
                      <a:pt x="79" y="19"/>
                      <a:pt x="76" y="14"/>
                      <a:pt x="70" y="9"/>
                    </a:cubicBezTo>
                    <a:cubicBezTo>
                      <a:pt x="63" y="4"/>
                      <a:pt x="52" y="0"/>
                      <a:pt x="39" y="0"/>
                    </a:cubicBezTo>
                    <a:cubicBezTo>
                      <a:pt x="26" y="0"/>
                      <a:pt x="15" y="4"/>
                      <a:pt x="9" y="9"/>
                    </a:cubicBezTo>
                    <a:cubicBezTo>
                      <a:pt x="3" y="14"/>
                      <a:pt x="0" y="19"/>
                      <a:pt x="1" y="20"/>
                    </a:cubicBezTo>
                    <a:lnTo>
                      <a:pt x="2" y="20"/>
                    </a:ln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9" name="Google Shape;1339;p36"/>
              <p:cNvSpPr/>
              <p:nvPr/>
            </p:nvSpPr>
            <p:spPr>
              <a:xfrm>
                <a:off x="6922615" y="3203241"/>
                <a:ext cx="68647" cy="185562"/>
              </a:xfrm>
              <a:custGeom>
                <a:avLst/>
                <a:gdLst/>
                <a:ahLst/>
                <a:cxnLst/>
                <a:rect l="l" t="t" r="r" b="b"/>
                <a:pathLst>
                  <a:path w="64" h="173" extrusionOk="0">
                    <a:moveTo>
                      <a:pt x="54" y="172"/>
                    </a:moveTo>
                    <a:cubicBezTo>
                      <a:pt x="54" y="171"/>
                      <a:pt x="41" y="168"/>
                      <a:pt x="20" y="166"/>
                    </a:cubicBezTo>
                    <a:cubicBezTo>
                      <a:pt x="15" y="165"/>
                      <a:pt x="10" y="164"/>
                      <a:pt x="9" y="160"/>
                    </a:cubicBezTo>
                    <a:cubicBezTo>
                      <a:pt x="8" y="157"/>
                      <a:pt x="10" y="151"/>
                      <a:pt x="12" y="145"/>
                    </a:cubicBezTo>
                    <a:cubicBezTo>
                      <a:pt x="17" y="132"/>
                      <a:pt x="23" y="119"/>
                      <a:pt x="28" y="105"/>
                    </a:cubicBezTo>
                    <a:cubicBezTo>
                      <a:pt x="50" y="48"/>
                      <a:pt x="66" y="1"/>
                      <a:pt x="64" y="0"/>
                    </a:cubicBezTo>
                    <a:cubicBezTo>
                      <a:pt x="61" y="-1"/>
                      <a:pt x="42" y="44"/>
                      <a:pt x="20" y="102"/>
                    </a:cubicBezTo>
                    <a:cubicBezTo>
                      <a:pt x="14" y="116"/>
                      <a:pt x="9" y="129"/>
                      <a:pt x="5" y="142"/>
                    </a:cubicBezTo>
                    <a:cubicBezTo>
                      <a:pt x="3" y="148"/>
                      <a:pt x="-1" y="155"/>
                      <a:pt x="2" y="163"/>
                    </a:cubicBezTo>
                    <a:cubicBezTo>
                      <a:pt x="3" y="166"/>
                      <a:pt x="7" y="169"/>
                      <a:pt x="11" y="170"/>
                    </a:cubicBezTo>
                    <a:cubicBezTo>
                      <a:pt x="14" y="171"/>
                      <a:pt x="17" y="171"/>
                      <a:pt x="19" y="172"/>
                    </a:cubicBezTo>
                    <a:cubicBezTo>
                      <a:pt x="40" y="173"/>
                      <a:pt x="54" y="173"/>
                      <a:pt x="54" y="172"/>
                    </a:cubicBezTo>
                    <a:close/>
                  </a:path>
                </a:pathLst>
              </a:custGeom>
              <a:solidFill>
                <a:srgbClr val="263238"/>
              </a:solidFill>
              <a:ln>
                <a:noFill/>
              </a:ln>
            </p:spPr>
            <p:txBody>
              <a:bodyPr spcFirstLastPara="1" wrap="square" lIns="90000" tIns="17275" rIns="90000" bIns="17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0" name="Google Shape;1340;p36"/>
              <p:cNvSpPr/>
              <p:nvPr/>
            </p:nvSpPr>
            <p:spPr>
              <a:xfrm>
                <a:off x="6964447" y="3574366"/>
                <a:ext cx="213449" cy="96535"/>
              </a:xfrm>
              <a:custGeom>
                <a:avLst/>
                <a:gdLst/>
                <a:ahLst/>
                <a:cxnLst/>
                <a:rect l="l" t="t" r="r" b="b"/>
                <a:pathLst>
                  <a:path w="199" h="90" extrusionOk="0">
                    <a:moveTo>
                      <a:pt x="199" y="0"/>
                    </a:moveTo>
                    <a:cubicBezTo>
                      <a:pt x="199" y="0"/>
                      <a:pt x="150" y="103"/>
                      <a:pt x="0" y="88"/>
                    </a:cubicBezTo>
                    <a:lnTo>
                      <a:pt x="0" y="53"/>
                    </a:lnTo>
                    <a:cubicBezTo>
                      <a:pt x="0" y="53"/>
                      <a:pt x="99" y="59"/>
                      <a:pt x="199" y="0"/>
                    </a:cubicBez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1" name="Google Shape;1341;p36"/>
              <p:cNvSpPr/>
              <p:nvPr/>
            </p:nvSpPr>
            <p:spPr>
              <a:xfrm>
                <a:off x="7055618" y="3117432"/>
                <a:ext cx="101898" cy="30033"/>
              </a:xfrm>
              <a:custGeom>
                <a:avLst/>
                <a:gdLst/>
                <a:ahLst/>
                <a:cxnLst/>
                <a:rect l="l" t="t" r="r" b="b"/>
                <a:pathLst>
                  <a:path w="95" h="28" extrusionOk="0">
                    <a:moveTo>
                      <a:pt x="1" y="15"/>
                    </a:moveTo>
                    <a:cubicBezTo>
                      <a:pt x="3" y="21"/>
                      <a:pt x="24" y="18"/>
                      <a:pt x="48" y="21"/>
                    </a:cubicBezTo>
                    <a:cubicBezTo>
                      <a:pt x="72" y="24"/>
                      <a:pt x="92" y="31"/>
                      <a:pt x="95" y="26"/>
                    </a:cubicBezTo>
                    <a:cubicBezTo>
                      <a:pt x="97" y="23"/>
                      <a:pt x="92" y="19"/>
                      <a:pt x="85" y="13"/>
                    </a:cubicBezTo>
                    <a:cubicBezTo>
                      <a:pt x="77" y="8"/>
                      <a:pt x="65" y="2"/>
                      <a:pt x="50" y="0"/>
                    </a:cubicBezTo>
                    <a:cubicBezTo>
                      <a:pt x="36" y="-1"/>
                      <a:pt x="23" y="1"/>
                      <a:pt x="14" y="5"/>
                    </a:cubicBezTo>
                    <a:cubicBezTo>
                      <a:pt x="5" y="8"/>
                      <a:pt x="0" y="13"/>
                      <a:pt x="1" y="15"/>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2" name="Google Shape;1342;p36"/>
              <p:cNvSpPr/>
              <p:nvPr/>
            </p:nvSpPr>
            <p:spPr>
              <a:xfrm>
                <a:off x="6844314" y="3122795"/>
                <a:ext cx="76155" cy="25743"/>
              </a:xfrm>
              <a:custGeom>
                <a:avLst/>
                <a:gdLst/>
                <a:ahLst/>
                <a:cxnLst/>
                <a:rect l="l" t="t" r="r" b="b"/>
                <a:pathLst>
                  <a:path w="71" h="24" extrusionOk="0">
                    <a:moveTo>
                      <a:pt x="1" y="22"/>
                    </a:moveTo>
                    <a:cubicBezTo>
                      <a:pt x="5" y="26"/>
                      <a:pt x="19" y="22"/>
                      <a:pt x="36" y="21"/>
                    </a:cubicBezTo>
                    <a:cubicBezTo>
                      <a:pt x="53" y="21"/>
                      <a:pt x="68" y="24"/>
                      <a:pt x="71" y="20"/>
                    </a:cubicBezTo>
                    <a:cubicBezTo>
                      <a:pt x="73" y="17"/>
                      <a:pt x="71" y="13"/>
                      <a:pt x="64" y="8"/>
                    </a:cubicBezTo>
                    <a:cubicBezTo>
                      <a:pt x="58" y="4"/>
                      <a:pt x="47" y="0"/>
                      <a:pt x="36" y="0"/>
                    </a:cubicBezTo>
                    <a:cubicBezTo>
                      <a:pt x="24" y="1"/>
                      <a:pt x="13" y="5"/>
                      <a:pt x="7" y="10"/>
                    </a:cubicBezTo>
                    <a:cubicBezTo>
                      <a:pt x="1" y="15"/>
                      <a:pt x="-1" y="19"/>
                      <a:pt x="1" y="22"/>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3" name="Google Shape;1343;p36"/>
              <p:cNvSpPr/>
              <p:nvPr/>
            </p:nvSpPr>
            <p:spPr>
              <a:xfrm>
                <a:off x="6855040" y="2884674"/>
                <a:ext cx="513780" cy="439772"/>
              </a:xfrm>
              <a:custGeom>
                <a:avLst/>
                <a:gdLst/>
                <a:ahLst/>
                <a:cxnLst/>
                <a:rect l="l" t="t" r="r" b="b"/>
                <a:pathLst>
                  <a:path w="479" h="410" extrusionOk="0">
                    <a:moveTo>
                      <a:pt x="3" y="112"/>
                    </a:moveTo>
                    <a:cubicBezTo>
                      <a:pt x="12" y="89"/>
                      <a:pt x="37" y="76"/>
                      <a:pt x="61" y="74"/>
                    </a:cubicBezTo>
                    <a:cubicBezTo>
                      <a:pt x="86" y="73"/>
                      <a:pt x="109" y="82"/>
                      <a:pt x="131" y="94"/>
                    </a:cubicBezTo>
                    <a:cubicBezTo>
                      <a:pt x="220" y="146"/>
                      <a:pt x="266" y="270"/>
                      <a:pt x="355" y="323"/>
                    </a:cubicBezTo>
                    <a:cubicBezTo>
                      <a:pt x="375" y="337"/>
                      <a:pt x="404" y="325"/>
                      <a:pt x="422" y="342"/>
                    </a:cubicBezTo>
                    <a:cubicBezTo>
                      <a:pt x="441" y="359"/>
                      <a:pt x="453" y="387"/>
                      <a:pt x="443" y="410"/>
                    </a:cubicBezTo>
                    <a:cubicBezTo>
                      <a:pt x="455" y="394"/>
                      <a:pt x="467" y="377"/>
                      <a:pt x="473" y="359"/>
                    </a:cubicBezTo>
                    <a:cubicBezTo>
                      <a:pt x="480" y="340"/>
                      <a:pt x="481" y="318"/>
                      <a:pt x="471" y="300"/>
                    </a:cubicBezTo>
                    <a:cubicBezTo>
                      <a:pt x="463" y="287"/>
                      <a:pt x="450" y="277"/>
                      <a:pt x="446" y="262"/>
                    </a:cubicBezTo>
                    <a:cubicBezTo>
                      <a:pt x="443" y="249"/>
                      <a:pt x="448" y="236"/>
                      <a:pt x="447" y="222"/>
                    </a:cubicBezTo>
                    <a:cubicBezTo>
                      <a:pt x="447" y="209"/>
                      <a:pt x="440" y="196"/>
                      <a:pt x="433" y="184"/>
                    </a:cubicBezTo>
                    <a:cubicBezTo>
                      <a:pt x="399" y="123"/>
                      <a:pt x="352" y="68"/>
                      <a:pt x="291" y="34"/>
                    </a:cubicBezTo>
                    <a:cubicBezTo>
                      <a:pt x="251" y="11"/>
                      <a:pt x="205" y="-2"/>
                      <a:pt x="159" y="0"/>
                    </a:cubicBezTo>
                    <a:cubicBezTo>
                      <a:pt x="113" y="1"/>
                      <a:pt x="67" y="18"/>
                      <a:pt x="33" y="49"/>
                    </a:cubicBezTo>
                    <a:cubicBezTo>
                      <a:pt x="13" y="68"/>
                      <a:pt x="-7" y="87"/>
                      <a:pt x="3" y="112"/>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4" name="Google Shape;1344;p36"/>
              <p:cNvSpPr/>
              <p:nvPr/>
            </p:nvSpPr>
            <p:spPr>
              <a:xfrm>
                <a:off x="7305537" y="3262235"/>
                <a:ext cx="86881" cy="133004"/>
              </a:xfrm>
              <a:custGeom>
                <a:avLst/>
                <a:gdLst/>
                <a:ahLst/>
                <a:cxnLst/>
                <a:rect l="l" t="t" r="r" b="b"/>
                <a:pathLst>
                  <a:path w="81" h="124" extrusionOk="0">
                    <a:moveTo>
                      <a:pt x="0" y="8"/>
                    </a:moveTo>
                    <a:cubicBezTo>
                      <a:pt x="2" y="4"/>
                      <a:pt x="80" y="-24"/>
                      <a:pt x="81" y="59"/>
                    </a:cubicBezTo>
                    <a:cubicBezTo>
                      <a:pt x="82" y="140"/>
                      <a:pt x="0" y="124"/>
                      <a:pt x="0" y="121"/>
                    </a:cubicBezTo>
                    <a:cubicBezTo>
                      <a:pt x="0" y="119"/>
                      <a:pt x="0" y="9"/>
                      <a:pt x="0" y="9"/>
                    </a:cubicBezTo>
                    <a:lnTo>
                      <a:pt x="0" y="8"/>
                    </a:lnTo>
                    <a:close/>
                  </a:path>
                </a:pathLst>
              </a:custGeom>
              <a:solidFill>
                <a:srgbClr val="FFBE9D"/>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5" name="Google Shape;1345;p36"/>
              <p:cNvSpPr/>
              <p:nvPr/>
            </p:nvSpPr>
            <p:spPr>
              <a:xfrm>
                <a:off x="7332352" y="3291195"/>
                <a:ext cx="38614" cy="75083"/>
              </a:xfrm>
              <a:custGeom>
                <a:avLst/>
                <a:gdLst/>
                <a:ahLst/>
                <a:cxnLst/>
                <a:rect l="l" t="t" r="r" b="b"/>
                <a:pathLst>
                  <a:path w="36" h="70" extrusionOk="0">
                    <a:moveTo>
                      <a:pt x="0" y="64"/>
                    </a:moveTo>
                    <a:cubicBezTo>
                      <a:pt x="0" y="64"/>
                      <a:pt x="1" y="65"/>
                      <a:pt x="4" y="66"/>
                    </a:cubicBezTo>
                    <a:cubicBezTo>
                      <a:pt x="6" y="67"/>
                      <a:pt x="10" y="67"/>
                      <a:pt x="14" y="66"/>
                    </a:cubicBezTo>
                    <a:cubicBezTo>
                      <a:pt x="23" y="63"/>
                      <a:pt x="30" y="49"/>
                      <a:pt x="30" y="35"/>
                    </a:cubicBezTo>
                    <a:cubicBezTo>
                      <a:pt x="30" y="27"/>
                      <a:pt x="29" y="20"/>
                      <a:pt x="26" y="15"/>
                    </a:cubicBezTo>
                    <a:cubicBezTo>
                      <a:pt x="23" y="9"/>
                      <a:pt x="20" y="5"/>
                      <a:pt x="15" y="4"/>
                    </a:cubicBezTo>
                    <a:cubicBezTo>
                      <a:pt x="11" y="3"/>
                      <a:pt x="8" y="5"/>
                      <a:pt x="7" y="8"/>
                    </a:cubicBezTo>
                    <a:cubicBezTo>
                      <a:pt x="6" y="10"/>
                      <a:pt x="6" y="12"/>
                      <a:pt x="6" y="12"/>
                    </a:cubicBezTo>
                    <a:cubicBezTo>
                      <a:pt x="6" y="12"/>
                      <a:pt x="4" y="10"/>
                      <a:pt x="5" y="7"/>
                    </a:cubicBezTo>
                    <a:cubicBezTo>
                      <a:pt x="5" y="5"/>
                      <a:pt x="6" y="4"/>
                      <a:pt x="8" y="2"/>
                    </a:cubicBezTo>
                    <a:cubicBezTo>
                      <a:pt x="10" y="0"/>
                      <a:pt x="13" y="0"/>
                      <a:pt x="16" y="0"/>
                    </a:cubicBezTo>
                    <a:cubicBezTo>
                      <a:pt x="22" y="0"/>
                      <a:pt x="28" y="6"/>
                      <a:pt x="31" y="12"/>
                    </a:cubicBezTo>
                    <a:cubicBezTo>
                      <a:pt x="34" y="19"/>
                      <a:pt x="36" y="27"/>
                      <a:pt x="36" y="35"/>
                    </a:cubicBezTo>
                    <a:cubicBezTo>
                      <a:pt x="35" y="51"/>
                      <a:pt x="27" y="66"/>
                      <a:pt x="16" y="70"/>
                    </a:cubicBezTo>
                    <a:cubicBezTo>
                      <a:pt x="10" y="71"/>
                      <a:pt x="5" y="70"/>
                      <a:pt x="3" y="68"/>
                    </a:cubicBezTo>
                    <a:cubicBezTo>
                      <a:pt x="0" y="66"/>
                      <a:pt x="0" y="64"/>
                      <a:pt x="0" y="64"/>
                    </a:cubicBez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6" name="Google Shape;1346;p36"/>
              <p:cNvSpPr/>
              <p:nvPr/>
            </p:nvSpPr>
            <p:spPr>
              <a:xfrm>
                <a:off x="6873275" y="2935087"/>
                <a:ext cx="466585" cy="291751"/>
              </a:xfrm>
              <a:custGeom>
                <a:avLst/>
                <a:gdLst/>
                <a:ahLst/>
                <a:cxnLst/>
                <a:rect l="l" t="t" r="r" b="b"/>
                <a:pathLst>
                  <a:path w="435" h="272" extrusionOk="0">
                    <a:moveTo>
                      <a:pt x="435" y="272"/>
                    </a:moveTo>
                    <a:cubicBezTo>
                      <a:pt x="435" y="272"/>
                      <a:pt x="434" y="271"/>
                      <a:pt x="430" y="269"/>
                    </a:cubicBezTo>
                    <a:cubicBezTo>
                      <a:pt x="427" y="267"/>
                      <a:pt x="422" y="265"/>
                      <a:pt x="417" y="261"/>
                    </a:cubicBezTo>
                    <a:cubicBezTo>
                      <a:pt x="405" y="253"/>
                      <a:pt x="390" y="240"/>
                      <a:pt x="373" y="221"/>
                    </a:cubicBezTo>
                    <a:cubicBezTo>
                      <a:pt x="356" y="203"/>
                      <a:pt x="339" y="179"/>
                      <a:pt x="321" y="152"/>
                    </a:cubicBezTo>
                    <a:cubicBezTo>
                      <a:pt x="301" y="125"/>
                      <a:pt x="281" y="96"/>
                      <a:pt x="254" y="69"/>
                    </a:cubicBezTo>
                    <a:cubicBezTo>
                      <a:pt x="240" y="56"/>
                      <a:pt x="226" y="45"/>
                      <a:pt x="211" y="35"/>
                    </a:cubicBezTo>
                    <a:cubicBezTo>
                      <a:pt x="195" y="26"/>
                      <a:pt x="180" y="19"/>
                      <a:pt x="164" y="14"/>
                    </a:cubicBezTo>
                    <a:cubicBezTo>
                      <a:pt x="133" y="4"/>
                      <a:pt x="103" y="2"/>
                      <a:pt x="78" y="4"/>
                    </a:cubicBezTo>
                    <a:cubicBezTo>
                      <a:pt x="53" y="5"/>
                      <a:pt x="34" y="11"/>
                      <a:pt x="21" y="15"/>
                    </a:cubicBezTo>
                    <a:cubicBezTo>
                      <a:pt x="14" y="17"/>
                      <a:pt x="9" y="19"/>
                      <a:pt x="6" y="21"/>
                    </a:cubicBezTo>
                    <a:cubicBezTo>
                      <a:pt x="2" y="22"/>
                      <a:pt x="0" y="23"/>
                      <a:pt x="0" y="22"/>
                    </a:cubicBezTo>
                    <a:cubicBezTo>
                      <a:pt x="0" y="22"/>
                      <a:pt x="2" y="22"/>
                      <a:pt x="5" y="20"/>
                    </a:cubicBezTo>
                    <a:cubicBezTo>
                      <a:pt x="9" y="18"/>
                      <a:pt x="14" y="16"/>
                      <a:pt x="20" y="14"/>
                    </a:cubicBezTo>
                    <a:cubicBezTo>
                      <a:pt x="33" y="9"/>
                      <a:pt x="53" y="3"/>
                      <a:pt x="78" y="1"/>
                    </a:cubicBezTo>
                    <a:cubicBezTo>
                      <a:pt x="103" y="-1"/>
                      <a:pt x="133" y="1"/>
                      <a:pt x="165" y="11"/>
                    </a:cubicBezTo>
                    <a:cubicBezTo>
                      <a:pt x="181" y="16"/>
                      <a:pt x="197" y="23"/>
                      <a:pt x="213" y="32"/>
                    </a:cubicBezTo>
                    <a:cubicBezTo>
                      <a:pt x="228" y="42"/>
                      <a:pt x="243" y="54"/>
                      <a:pt x="256" y="67"/>
                    </a:cubicBezTo>
                    <a:cubicBezTo>
                      <a:pt x="284" y="94"/>
                      <a:pt x="304" y="123"/>
                      <a:pt x="323" y="150"/>
                    </a:cubicBezTo>
                    <a:cubicBezTo>
                      <a:pt x="341" y="177"/>
                      <a:pt x="359" y="201"/>
                      <a:pt x="375" y="219"/>
                    </a:cubicBezTo>
                    <a:cubicBezTo>
                      <a:pt x="392" y="238"/>
                      <a:pt x="407" y="251"/>
                      <a:pt x="418" y="259"/>
                    </a:cubicBezTo>
                    <a:cubicBezTo>
                      <a:pt x="423" y="264"/>
                      <a:pt x="428" y="266"/>
                      <a:pt x="431" y="269"/>
                    </a:cubicBezTo>
                    <a:cubicBezTo>
                      <a:pt x="434" y="271"/>
                      <a:pt x="435" y="272"/>
                      <a:pt x="435" y="272"/>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7" name="Google Shape;1347;p36"/>
              <p:cNvSpPr/>
              <p:nvPr/>
            </p:nvSpPr>
            <p:spPr>
              <a:xfrm>
                <a:off x="7205784" y="3128158"/>
                <a:ext cx="113697" cy="219886"/>
              </a:xfrm>
              <a:custGeom>
                <a:avLst/>
                <a:gdLst/>
                <a:ahLst/>
                <a:cxnLst/>
                <a:rect l="l" t="t" r="r" b="b"/>
                <a:pathLst>
                  <a:path w="106" h="205" extrusionOk="0">
                    <a:moveTo>
                      <a:pt x="105" y="115"/>
                    </a:moveTo>
                    <a:cubicBezTo>
                      <a:pt x="106" y="137"/>
                      <a:pt x="107" y="160"/>
                      <a:pt x="97" y="180"/>
                    </a:cubicBezTo>
                    <a:cubicBezTo>
                      <a:pt x="87" y="199"/>
                      <a:pt x="61" y="212"/>
                      <a:pt x="42" y="201"/>
                    </a:cubicBezTo>
                    <a:cubicBezTo>
                      <a:pt x="27" y="193"/>
                      <a:pt x="22" y="173"/>
                      <a:pt x="20" y="155"/>
                    </a:cubicBezTo>
                    <a:cubicBezTo>
                      <a:pt x="12" y="104"/>
                      <a:pt x="8" y="52"/>
                      <a:pt x="0" y="0"/>
                    </a:cubicBezTo>
                    <a:lnTo>
                      <a:pt x="105" y="115"/>
                    </a:lnTo>
                    <a:close/>
                  </a:path>
                </a:pathLst>
              </a:custGeom>
              <a:solidFill>
                <a:srgbClr val="263238"/>
              </a:solidFill>
              <a:ln>
                <a:noFill/>
              </a:ln>
            </p:spPr>
            <p:txBody>
              <a:bodyPr spcFirstLastPara="1" wrap="square" lIns="90000" tIns="28800" rIns="90000" bIns="28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48" name="Google Shape;1348;p36"/>
              <p:cNvSpPr/>
              <p:nvPr/>
            </p:nvSpPr>
            <p:spPr>
              <a:xfrm>
                <a:off x="6878638" y="2959757"/>
                <a:ext cx="437625" cy="304623"/>
              </a:xfrm>
              <a:custGeom>
                <a:avLst/>
                <a:gdLst/>
                <a:ahLst/>
                <a:cxnLst/>
                <a:rect l="l" t="t" r="r" b="b"/>
                <a:pathLst>
                  <a:path w="408" h="284" extrusionOk="0">
                    <a:moveTo>
                      <a:pt x="1" y="3"/>
                    </a:moveTo>
                    <a:cubicBezTo>
                      <a:pt x="1" y="3"/>
                      <a:pt x="8" y="2"/>
                      <a:pt x="21" y="2"/>
                    </a:cubicBezTo>
                    <a:cubicBezTo>
                      <a:pt x="34" y="1"/>
                      <a:pt x="53" y="3"/>
                      <a:pt x="74" y="11"/>
                    </a:cubicBezTo>
                    <a:cubicBezTo>
                      <a:pt x="85" y="15"/>
                      <a:pt x="96" y="21"/>
                      <a:pt x="108" y="28"/>
                    </a:cubicBezTo>
                    <a:cubicBezTo>
                      <a:pt x="119" y="36"/>
                      <a:pt x="131" y="45"/>
                      <a:pt x="142" y="55"/>
                    </a:cubicBezTo>
                    <a:cubicBezTo>
                      <a:pt x="166" y="75"/>
                      <a:pt x="190" y="99"/>
                      <a:pt x="210" y="127"/>
                    </a:cubicBezTo>
                    <a:cubicBezTo>
                      <a:pt x="221" y="142"/>
                      <a:pt x="230" y="157"/>
                      <a:pt x="240" y="170"/>
                    </a:cubicBezTo>
                    <a:cubicBezTo>
                      <a:pt x="249" y="184"/>
                      <a:pt x="260" y="196"/>
                      <a:pt x="272" y="207"/>
                    </a:cubicBezTo>
                    <a:cubicBezTo>
                      <a:pt x="296" y="227"/>
                      <a:pt x="320" y="241"/>
                      <a:pt x="340" y="252"/>
                    </a:cubicBezTo>
                    <a:cubicBezTo>
                      <a:pt x="360" y="263"/>
                      <a:pt x="378" y="271"/>
                      <a:pt x="390" y="276"/>
                    </a:cubicBezTo>
                    <a:cubicBezTo>
                      <a:pt x="395" y="278"/>
                      <a:pt x="400" y="280"/>
                      <a:pt x="403" y="282"/>
                    </a:cubicBezTo>
                    <a:cubicBezTo>
                      <a:pt x="407" y="283"/>
                      <a:pt x="408" y="284"/>
                      <a:pt x="408" y="284"/>
                    </a:cubicBezTo>
                    <a:cubicBezTo>
                      <a:pt x="408" y="283"/>
                      <a:pt x="407" y="283"/>
                      <a:pt x="404" y="281"/>
                    </a:cubicBezTo>
                    <a:cubicBezTo>
                      <a:pt x="400" y="279"/>
                      <a:pt x="396" y="277"/>
                      <a:pt x="390" y="274"/>
                    </a:cubicBezTo>
                    <a:cubicBezTo>
                      <a:pt x="379" y="269"/>
                      <a:pt x="362" y="261"/>
                      <a:pt x="341" y="249"/>
                    </a:cubicBezTo>
                    <a:cubicBezTo>
                      <a:pt x="322" y="238"/>
                      <a:pt x="298" y="224"/>
                      <a:pt x="275" y="203"/>
                    </a:cubicBezTo>
                    <a:cubicBezTo>
                      <a:pt x="263" y="193"/>
                      <a:pt x="253" y="181"/>
                      <a:pt x="243" y="168"/>
                    </a:cubicBezTo>
                    <a:cubicBezTo>
                      <a:pt x="234" y="154"/>
                      <a:pt x="224" y="139"/>
                      <a:pt x="214" y="125"/>
                    </a:cubicBezTo>
                    <a:cubicBezTo>
                      <a:pt x="193" y="96"/>
                      <a:pt x="169" y="72"/>
                      <a:pt x="145" y="52"/>
                    </a:cubicBezTo>
                    <a:cubicBezTo>
                      <a:pt x="133" y="42"/>
                      <a:pt x="122" y="33"/>
                      <a:pt x="110" y="25"/>
                    </a:cubicBezTo>
                    <a:cubicBezTo>
                      <a:pt x="98" y="18"/>
                      <a:pt x="86" y="12"/>
                      <a:pt x="75" y="8"/>
                    </a:cubicBezTo>
                    <a:cubicBezTo>
                      <a:pt x="53" y="0"/>
                      <a:pt x="34" y="-1"/>
                      <a:pt x="21" y="0"/>
                    </a:cubicBezTo>
                    <a:cubicBezTo>
                      <a:pt x="14" y="0"/>
                      <a:pt x="9" y="1"/>
                      <a:pt x="6" y="2"/>
                    </a:cubicBezTo>
                    <a:cubicBezTo>
                      <a:pt x="2" y="3"/>
                      <a:pt x="0" y="3"/>
                      <a:pt x="1" y="3"/>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49" name="Google Shape;1349;p36"/>
              <p:cNvSpPr/>
              <p:nvPr/>
            </p:nvSpPr>
            <p:spPr>
              <a:xfrm>
                <a:off x="7571544" y="3912240"/>
                <a:ext cx="553467" cy="469805"/>
              </a:xfrm>
              <a:custGeom>
                <a:avLst/>
                <a:gdLst/>
                <a:ahLst/>
                <a:cxnLst/>
                <a:rect l="l" t="t" r="r" b="b"/>
                <a:pathLst>
                  <a:path w="516" h="438" extrusionOk="0">
                    <a:moveTo>
                      <a:pt x="0" y="81"/>
                    </a:moveTo>
                    <a:lnTo>
                      <a:pt x="241" y="338"/>
                    </a:lnTo>
                    <a:cubicBezTo>
                      <a:pt x="281" y="380"/>
                      <a:pt x="309" y="418"/>
                      <a:pt x="366" y="433"/>
                    </a:cubicBezTo>
                    <a:cubicBezTo>
                      <a:pt x="405" y="444"/>
                      <a:pt x="467" y="438"/>
                      <a:pt x="487" y="412"/>
                    </a:cubicBezTo>
                    <a:cubicBezTo>
                      <a:pt x="515" y="377"/>
                      <a:pt x="529" y="304"/>
                      <a:pt x="498" y="257"/>
                    </a:cubicBezTo>
                    <a:cubicBezTo>
                      <a:pt x="467" y="209"/>
                      <a:pt x="252" y="0"/>
                      <a:pt x="252" y="0"/>
                    </a:cubicBezTo>
                    <a:lnTo>
                      <a:pt x="0" y="82"/>
                    </a:lnTo>
                    <a:lnTo>
                      <a:pt x="0" y="81"/>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0" name="Google Shape;1350;p36"/>
              <p:cNvSpPr/>
              <p:nvPr/>
            </p:nvSpPr>
            <p:spPr>
              <a:xfrm>
                <a:off x="7492171" y="3658030"/>
                <a:ext cx="436552" cy="523436"/>
              </a:xfrm>
              <a:custGeom>
                <a:avLst/>
                <a:gdLst/>
                <a:ahLst/>
                <a:cxnLst/>
                <a:rect l="l" t="t" r="r" b="b"/>
                <a:pathLst>
                  <a:path w="407" h="488" extrusionOk="0">
                    <a:moveTo>
                      <a:pt x="407" y="296"/>
                    </a:moveTo>
                    <a:cubicBezTo>
                      <a:pt x="407" y="296"/>
                      <a:pt x="158" y="0"/>
                      <a:pt x="63" y="0"/>
                    </a:cubicBezTo>
                    <a:cubicBezTo>
                      <a:pt x="63" y="0"/>
                      <a:pt x="3" y="105"/>
                      <a:pt x="0" y="162"/>
                    </a:cubicBezTo>
                    <a:cubicBezTo>
                      <a:pt x="-1" y="220"/>
                      <a:pt x="193" y="488"/>
                      <a:pt x="193" y="488"/>
                    </a:cubicBezTo>
                    <a:lnTo>
                      <a:pt x="407" y="29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1" name="Google Shape;1351;p36"/>
              <p:cNvSpPr/>
              <p:nvPr/>
            </p:nvSpPr>
            <p:spPr>
              <a:xfrm>
                <a:off x="6670552" y="3654812"/>
                <a:ext cx="975002" cy="588866"/>
              </a:xfrm>
              <a:custGeom>
                <a:avLst/>
                <a:gdLst/>
                <a:ahLst/>
                <a:cxnLst/>
                <a:rect l="l" t="t" r="r" b="b"/>
                <a:pathLst>
                  <a:path w="909" h="549" extrusionOk="0">
                    <a:moveTo>
                      <a:pt x="907" y="396"/>
                    </a:moveTo>
                    <a:lnTo>
                      <a:pt x="828" y="2"/>
                    </a:lnTo>
                    <a:lnTo>
                      <a:pt x="571" y="0"/>
                    </a:lnTo>
                    <a:cubicBezTo>
                      <a:pt x="477" y="107"/>
                      <a:pt x="381" y="183"/>
                      <a:pt x="271" y="60"/>
                    </a:cubicBezTo>
                    <a:lnTo>
                      <a:pt x="0" y="166"/>
                    </a:lnTo>
                    <a:lnTo>
                      <a:pt x="70" y="549"/>
                    </a:lnTo>
                    <a:lnTo>
                      <a:pt x="885" y="548"/>
                    </a:lnTo>
                    <a:cubicBezTo>
                      <a:pt x="917" y="443"/>
                      <a:pt x="907" y="396"/>
                      <a:pt x="907" y="39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2" name="Google Shape;1352;p36"/>
              <p:cNvSpPr/>
              <p:nvPr/>
            </p:nvSpPr>
            <p:spPr>
              <a:xfrm>
                <a:off x="6475336" y="3832867"/>
                <a:ext cx="292823" cy="409739"/>
              </a:xfrm>
              <a:custGeom>
                <a:avLst/>
                <a:gdLst/>
                <a:ahLst/>
                <a:cxnLst/>
                <a:rect l="l" t="t" r="r" b="b"/>
                <a:pathLst>
                  <a:path w="273" h="382" extrusionOk="0">
                    <a:moveTo>
                      <a:pt x="0" y="382"/>
                    </a:moveTo>
                    <a:cubicBezTo>
                      <a:pt x="0" y="366"/>
                      <a:pt x="91" y="38"/>
                      <a:pt x="182" y="0"/>
                    </a:cubicBezTo>
                    <a:lnTo>
                      <a:pt x="253" y="109"/>
                    </a:lnTo>
                    <a:lnTo>
                      <a:pt x="273" y="382"/>
                    </a:lnTo>
                    <a:lnTo>
                      <a:pt x="0" y="38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3" name="Google Shape;1353;p36"/>
              <p:cNvSpPr/>
              <p:nvPr/>
            </p:nvSpPr>
            <p:spPr>
              <a:xfrm>
                <a:off x="7531857" y="3968016"/>
                <a:ext cx="167327" cy="213450"/>
              </a:xfrm>
              <a:custGeom>
                <a:avLst/>
                <a:gdLst/>
                <a:ahLst/>
                <a:cxnLst/>
                <a:rect l="l" t="t" r="r" b="b"/>
                <a:pathLst>
                  <a:path w="156" h="199" extrusionOk="0">
                    <a:moveTo>
                      <a:pt x="156" y="199"/>
                    </a:moveTo>
                    <a:cubicBezTo>
                      <a:pt x="156" y="199"/>
                      <a:pt x="153" y="196"/>
                      <a:pt x="149" y="191"/>
                    </a:cubicBezTo>
                    <a:cubicBezTo>
                      <a:pt x="145" y="187"/>
                      <a:pt x="139" y="179"/>
                      <a:pt x="132" y="170"/>
                    </a:cubicBezTo>
                    <a:cubicBezTo>
                      <a:pt x="118" y="152"/>
                      <a:pt x="99" y="127"/>
                      <a:pt x="78" y="99"/>
                    </a:cubicBezTo>
                    <a:cubicBezTo>
                      <a:pt x="57" y="71"/>
                      <a:pt x="38" y="46"/>
                      <a:pt x="24" y="28"/>
                    </a:cubicBezTo>
                    <a:cubicBezTo>
                      <a:pt x="16" y="20"/>
                      <a:pt x="10" y="12"/>
                      <a:pt x="6" y="8"/>
                    </a:cubicBezTo>
                    <a:cubicBezTo>
                      <a:pt x="2" y="3"/>
                      <a:pt x="0" y="0"/>
                      <a:pt x="0" y="0"/>
                    </a:cubicBezTo>
                    <a:cubicBezTo>
                      <a:pt x="0" y="0"/>
                      <a:pt x="3" y="3"/>
                      <a:pt x="7" y="7"/>
                    </a:cubicBezTo>
                    <a:cubicBezTo>
                      <a:pt x="12" y="12"/>
                      <a:pt x="18" y="18"/>
                      <a:pt x="26" y="27"/>
                    </a:cubicBezTo>
                    <a:cubicBezTo>
                      <a:pt x="41" y="44"/>
                      <a:pt x="61" y="69"/>
                      <a:pt x="82" y="97"/>
                    </a:cubicBezTo>
                    <a:cubicBezTo>
                      <a:pt x="102" y="125"/>
                      <a:pt x="121" y="150"/>
                      <a:pt x="134" y="169"/>
                    </a:cubicBezTo>
                    <a:cubicBezTo>
                      <a:pt x="141" y="177"/>
                      <a:pt x="146" y="185"/>
                      <a:pt x="150" y="191"/>
                    </a:cubicBezTo>
                    <a:cubicBezTo>
                      <a:pt x="154" y="196"/>
                      <a:pt x="156" y="199"/>
                      <a:pt x="156" y="199"/>
                    </a:cubicBezTo>
                    <a:close/>
                  </a:path>
                </a:pathLst>
              </a:custGeom>
              <a:solidFill>
                <a:schemeClr val="lt1"/>
              </a:solidFill>
              <a:ln>
                <a:noFill/>
              </a:ln>
            </p:spPr>
            <p:txBody>
              <a:bodyPr spcFirstLastPara="1" wrap="square" lIns="90000" tIns="26625" rIns="90000" bIns="26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4" name="Google Shape;1354;p36"/>
              <p:cNvSpPr/>
              <p:nvPr/>
            </p:nvSpPr>
            <p:spPr>
              <a:xfrm>
                <a:off x="6689858" y="3979815"/>
                <a:ext cx="20380" cy="267081"/>
              </a:xfrm>
              <a:custGeom>
                <a:avLst/>
                <a:gdLst/>
                <a:ahLst/>
                <a:cxnLst/>
                <a:rect l="l" t="t" r="r" b="b"/>
                <a:pathLst>
                  <a:path w="19" h="249" extrusionOk="0">
                    <a:moveTo>
                      <a:pt x="19" y="249"/>
                    </a:moveTo>
                    <a:cubicBezTo>
                      <a:pt x="19" y="249"/>
                      <a:pt x="17" y="247"/>
                      <a:pt x="16" y="240"/>
                    </a:cubicBezTo>
                    <a:cubicBezTo>
                      <a:pt x="14" y="234"/>
                      <a:pt x="13" y="225"/>
                      <a:pt x="11" y="213"/>
                    </a:cubicBezTo>
                    <a:cubicBezTo>
                      <a:pt x="6" y="191"/>
                      <a:pt x="2" y="160"/>
                      <a:pt x="1" y="125"/>
                    </a:cubicBezTo>
                    <a:cubicBezTo>
                      <a:pt x="0" y="90"/>
                      <a:pt x="3" y="59"/>
                      <a:pt x="6" y="36"/>
                    </a:cubicBezTo>
                    <a:cubicBezTo>
                      <a:pt x="8" y="25"/>
                      <a:pt x="9" y="16"/>
                      <a:pt x="11" y="9"/>
                    </a:cubicBezTo>
                    <a:cubicBezTo>
                      <a:pt x="12" y="3"/>
                      <a:pt x="13" y="0"/>
                      <a:pt x="13" y="0"/>
                    </a:cubicBezTo>
                    <a:cubicBezTo>
                      <a:pt x="14" y="0"/>
                      <a:pt x="13" y="3"/>
                      <a:pt x="12" y="10"/>
                    </a:cubicBezTo>
                    <a:cubicBezTo>
                      <a:pt x="11" y="16"/>
                      <a:pt x="10" y="25"/>
                      <a:pt x="9" y="36"/>
                    </a:cubicBezTo>
                    <a:cubicBezTo>
                      <a:pt x="6" y="59"/>
                      <a:pt x="4" y="90"/>
                      <a:pt x="5" y="125"/>
                    </a:cubicBezTo>
                    <a:cubicBezTo>
                      <a:pt x="6" y="159"/>
                      <a:pt x="10" y="190"/>
                      <a:pt x="13" y="213"/>
                    </a:cubicBezTo>
                    <a:cubicBezTo>
                      <a:pt x="15" y="224"/>
                      <a:pt x="17" y="233"/>
                      <a:pt x="18" y="239"/>
                    </a:cubicBezTo>
                    <a:cubicBezTo>
                      <a:pt x="19" y="246"/>
                      <a:pt x="20" y="249"/>
                      <a:pt x="19" y="249"/>
                    </a:cubicBezTo>
                    <a:close/>
                  </a:path>
                </a:pathLst>
              </a:custGeom>
              <a:solidFill>
                <a:schemeClr val="lt1"/>
              </a:solidFill>
              <a:ln>
                <a:noFill/>
              </a:ln>
            </p:spPr>
            <p:txBody>
              <a:bodyPr spcFirstLastPara="1" wrap="square" lIns="90000" tIns="44625" rIns="90000" bIns="44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5" name="Google Shape;1355;p36"/>
              <p:cNvSpPr/>
              <p:nvPr/>
            </p:nvSpPr>
            <p:spPr>
              <a:xfrm>
                <a:off x="6701657" y="2997299"/>
                <a:ext cx="100825" cy="737959"/>
              </a:xfrm>
              <a:custGeom>
                <a:avLst/>
                <a:gdLst/>
                <a:ahLst/>
                <a:cxnLst/>
                <a:rect l="l" t="t" r="r" b="b"/>
                <a:pathLst>
                  <a:path w="94" h="688" extrusionOk="0">
                    <a:moveTo>
                      <a:pt x="1" y="687"/>
                    </a:moveTo>
                    <a:cubicBezTo>
                      <a:pt x="1" y="688"/>
                      <a:pt x="4" y="688"/>
                      <a:pt x="9" y="688"/>
                    </a:cubicBezTo>
                    <a:cubicBezTo>
                      <a:pt x="14" y="688"/>
                      <a:pt x="22" y="687"/>
                      <a:pt x="31" y="683"/>
                    </a:cubicBezTo>
                    <a:cubicBezTo>
                      <a:pt x="40" y="678"/>
                      <a:pt x="50" y="671"/>
                      <a:pt x="60" y="661"/>
                    </a:cubicBezTo>
                    <a:cubicBezTo>
                      <a:pt x="70" y="651"/>
                      <a:pt x="78" y="636"/>
                      <a:pt x="84" y="620"/>
                    </a:cubicBezTo>
                    <a:cubicBezTo>
                      <a:pt x="90" y="603"/>
                      <a:pt x="93" y="584"/>
                      <a:pt x="94" y="564"/>
                    </a:cubicBezTo>
                    <a:cubicBezTo>
                      <a:pt x="95" y="543"/>
                      <a:pt x="95" y="523"/>
                      <a:pt x="94" y="500"/>
                    </a:cubicBezTo>
                    <a:cubicBezTo>
                      <a:pt x="93" y="456"/>
                      <a:pt x="87" y="408"/>
                      <a:pt x="82" y="358"/>
                    </a:cubicBezTo>
                    <a:cubicBezTo>
                      <a:pt x="76" y="308"/>
                      <a:pt x="70" y="261"/>
                      <a:pt x="68" y="218"/>
                    </a:cubicBezTo>
                    <a:cubicBezTo>
                      <a:pt x="66" y="175"/>
                      <a:pt x="67" y="137"/>
                      <a:pt x="70" y="105"/>
                    </a:cubicBezTo>
                    <a:cubicBezTo>
                      <a:pt x="75" y="40"/>
                      <a:pt x="89" y="1"/>
                      <a:pt x="84" y="0"/>
                    </a:cubicBezTo>
                    <a:cubicBezTo>
                      <a:pt x="83" y="-1"/>
                      <a:pt x="82" y="1"/>
                      <a:pt x="79" y="6"/>
                    </a:cubicBezTo>
                    <a:cubicBezTo>
                      <a:pt x="78" y="8"/>
                      <a:pt x="76" y="10"/>
                      <a:pt x="74" y="14"/>
                    </a:cubicBezTo>
                    <a:cubicBezTo>
                      <a:pt x="73" y="17"/>
                      <a:pt x="71" y="21"/>
                      <a:pt x="69" y="25"/>
                    </a:cubicBezTo>
                    <a:cubicBezTo>
                      <a:pt x="62" y="42"/>
                      <a:pt x="54" y="68"/>
                      <a:pt x="48" y="102"/>
                    </a:cubicBezTo>
                    <a:cubicBezTo>
                      <a:pt x="42" y="135"/>
                      <a:pt x="39" y="175"/>
                      <a:pt x="40" y="219"/>
                    </a:cubicBezTo>
                    <a:cubicBezTo>
                      <a:pt x="41" y="263"/>
                      <a:pt x="45" y="312"/>
                      <a:pt x="51" y="362"/>
                    </a:cubicBezTo>
                    <a:cubicBezTo>
                      <a:pt x="57" y="412"/>
                      <a:pt x="63" y="459"/>
                      <a:pt x="66" y="502"/>
                    </a:cubicBezTo>
                    <a:cubicBezTo>
                      <a:pt x="68" y="523"/>
                      <a:pt x="69" y="545"/>
                      <a:pt x="69" y="563"/>
                    </a:cubicBezTo>
                    <a:cubicBezTo>
                      <a:pt x="69" y="582"/>
                      <a:pt x="67" y="598"/>
                      <a:pt x="63" y="613"/>
                    </a:cubicBezTo>
                    <a:cubicBezTo>
                      <a:pt x="56" y="643"/>
                      <a:pt x="39" y="662"/>
                      <a:pt x="25" y="672"/>
                    </a:cubicBezTo>
                    <a:cubicBezTo>
                      <a:pt x="11" y="682"/>
                      <a:pt x="0" y="684"/>
                      <a:pt x="1" y="687"/>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6" name="Google Shape;1356;p36"/>
              <p:cNvSpPr/>
              <p:nvPr/>
            </p:nvSpPr>
            <p:spPr>
              <a:xfrm>
                <a:off x="6990189" y="3413474"/>
                <a:ext cx="68647" cy="48268"/>
              </a:xfrm>
              <a:custGeom>
                <a:avLst/>
                <a:gdLst/>
                <a:ahLst/>
                <a:cxnLst/>
                <a:rect l="l" t="t" r="r" b="b"/>
                <a:pathLst>
                  <a:path w="64" h="45" extrusionOk="0">
                    <a:moveTo>
                      <a:pt x="3" y="15"/>
                    </a:moveTo>
                    <a:cubicBezTo>
                      <a:pt x="10" y="5"/>
                      <a:pt x="23" y="-1"/>
                      <a:pt x="36" y="0"/>
                    </a:cubicBezTo>
                    <a:cubicBezTo>
                      <a:pt x="44" y="1"/>
                      <a:pt x="54" y="5"/>
                      <a:pt x="59" y="12"/>
                    </a:cubicBezTo>
                    <a:cubicBezTo>
                      <a:pt x="65" y="19"/>
                      <a:pt x="67" y="29"/>
                      <a:pt x="62" y="36"/>
                    </a:cubicBezTo>
                    <a:cubicBezTo>
                      <a:pt x="57" y="44"/>
                      <a:pt x="45" y="47"/>
                      <a:pt x="35" y="44"/>
                    </a:cubicBezTo>
                    <a:cubicBezTo>
                      <a:pt x="25" y="42"/>
                      <a:pt x="17" y="36"/>
                      <a:pt x="8" y="29"/>
                    </a:cubicBezTo>
                    <a:cubicBezTo>
                      <a:pt x="6" y="28"/>
                      <a:pt x="4" y="26"/>
                      <a:pt x="2" y="24"/>
                    </a:cubicBezTo>
                    <a:cubicBezTo>
                      <a:pt x="1" y="21"/>
                      <a:pt x="0" y="18"/>
                      <a:pt x="2" y="16"/>
                    </a:cubicBezTo>
                    <a:lnTo>
                      <a:pt x="3" y="15"/>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57" name="Google Shape;1357;p36"/>
              <p:cNvSpPr/>
              <p:nvPr/>
            </p:nvSpPr>
            <p:spPr>
              <a:xfrm>
                <a:off x="6979463" y="3389876"/>
                <a:ext cx="71865" cy="65430"/>
              </a:xfrm>
              <a:custGeom>
                <a:avLst/>
                <a:gdLst/>
                <a:ahLst/>
                <a:cxnLst/>
                <a:rect l="l" t="t" r="r" b="b"/>
                <a:pathLst>
                  <a:path w="67" h="61" extrusionOk="0">
                    <a:moveTo>
                      <a:pt x="63" y="0"/>
                    </a:moveTo>
                    <a:cubicBezTo>
                      <a:pt x="60" y="0"/>
                      <a:pt x="61" y="22"/>
                      <a:pt x="42" y="39"/>
                    </a:cubicBezTo>
                    <a:cubicBezTo>
                      <a:pt x="24" y="55"/>
                      <a:pt x="0" y="54"/>
                      <a:pt x="0" y="57"/>
                    </a:cubicBezTo>
                    <a:cubicBezTo>
                      <a:pt x="0" y="58"/>
                      <a:pt x="5" y="61"/>
                      <a:pt x="15" y="61"/>
                    </a:cubicBezTo>
                    <a:cubicBezTo>
                      <a:pt x="25" y="61"/>
                      <a:pt x="39" y="57"/>
                      <a:pt x="51" y="47"/>
                    </a:cubicBezTo>
                    <a:cubicBezTo>
                      <a:pt x="62" y="37"/>
                      <a:pt x="67" y="24"/>
                      <a:pt x="67" y="15"/>
                    </a:cubicBezTo>
                    <a:cubicBezTo>
                      <a:pt x="67" y="5"/>
                      <a:pt x="65" y="0"/>
                      <a:pt x="63" y="0"/>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8" name="Google Shape;1358;p36"/>
              <p:cNvSpPr/>
              <p:nvPr/>
            </p:nvSpPr>
            <p:spPr>
              <a:xfrm>
                <a:off x="7236890" y="3291195"/>
                <a:ext cx="296040" cy="711144"/>
              </a:xfrm>
              <a:custGeom>
                <a:avLst/>
                <a:gdLst/>
                <a:ahLst/>
                <a:cxnLst/>
                <a:rect l="l" t="t" r="r" b="b"/>
                <a:pathLst>
                  <a:path w="276" h="663" extrusionOk="0">
                    <a:moveTo>
                      <a:pt x="210" y="0"/>
                    </a:moveTo>
                    <a:cubicBezTo>
                      <a:pt x="238" y="103"/>
                      <a:pt x="214" y="240"/>
                      <a:pt x="243" y="323"/>
                    </a:cubicBezTo>
                    <a:cubicBezTo>
                      <a:pt x="271" y="405"/>
                      <a:pt x="291" y="497"/>
                      <a:pt x="259" y="578"/>
                    </a:cubicBezTo>
                    <a:cubicBezTo>
                      <a:pt x="245" y="546"/>
                      <a:pt x="230" y="514"/>
                      <a:pt x="216" y="482"/>
                    </a:cubicBezTo>
                    <a:cubicBezTo>
                      <a:pt x="233" y="520"/>
                      <a:pt x="230" y="567"/>
                      <a:pt x="206" y="601"/>
                    </a:cubicBezTo>
                    <a:cubicBezTo>
                      <a:pt x="183" y="636"/>
                      <a:pt x="65" y="665"/>
                      <a:pt x="24" y="663"/>
                    </a:cubicBezTo>
                    <a:cubicBezTo>
                      <a:pt x="-18" y="440"/>
                      <a:pt x="-6" y="269"/>
                      <a:pt x="66" y="97"/>
                    </a:cubicBezTo>
                    <a:lnTo>
                      <a:pt x="122" y="159"/>
                    </a:lnTo>
                    <a:lnTo>
                      <a:pt x="173" y="137"/>
                    </a:lnTo>
                    <a:lnTo>
                      <a:pt x="210" y="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59" name="Google Shape;1359;p36"/>
              <p:cNvSpPr/>
              <p:nvPr/>
            </p:nvSpPr>
            <p:spPr>
              <a:xfrm>
                <a:off x="6985899" y="3158191"/>
                <a:ext cx="210232" cy="209160"/>
              </a:xfrm>
              <a:custGeom>
                <a:avLst/>
                <a:gdLst/>
                <a:ahLst/>
                <a:cxnLst/>
                <a:rect l="l" t="t" r="r" b="b"/>
                <a:pathLst>
                  <a:path w="196" h="195" extrusionOk="0">
                    <a:moveTo>
                      <a:pt x="1" y="97"/>
                    </a:moveTo>
                    <a:cubicBezTo>
                      <a:pt x="1" y="97"/>
                      <a:pt x="0" y="89"/>
                      <a:pt x="4" y="74"/>
                    </a:cubicBezTo>
                    <a:cubicBezTo>
                      <a:pt x="6" y="67"/>
                      <a:pt x="9" y="59"/>
                      <a:pt x="15" y="49"/>
                    </a:cubicBezTo>
                    <a:cubicBezTo>
                      <a:pt x="21" y="40"/>
                      <a:pt x="29" y="30"/>
                      <a:pt x="39" y="22"/>
                    </a:cubicBezTo>
                    <a:cubicBezTo>
                      <a:pt x="50" y="14"/>
                      <a:pt x="64" y="7"/>
                      <a:pt x="80" y="4"/>
                    </a:cubicBezTo>
                    <a:cubicBezTo>
                      <a:pt x="95" y="1"/>
                      <a:pt x="113" y="2"/>
                      <a:pt x="130" y="8"/>
                    </a:cubicBezTo>
                    <a:cubicBezTo>
                      <a:pt x="138" y="11"/>
                      <a:pt x="147" y="16"/>
                      <a:pt x="154" y="21"/>
                    </a:cubicBezTo>
                    <a:cubicBezTo>
                      <a:pt x="158" y="24"/>
                      <a:pt x="161" y="27"/>
                      <a:pt x="165" y="30"/>
                    </a:cubicBezTo>
                    <a:cubicBezTo>
                      <a:pt x="168" y="34"/>
                      <a:pt x="171" y="37"/>
                      <a:pt x="174" y="41"/>
                    </a:cubicBezTo>
                    <a:cubicBezTo>
                      <a:pt x="186" y="57"/>
                      <a:pt x="193" y="77"/>
                      <a:pt x="193" y="97"/>
                    </a:cubicBezTo>
                    <a:cubicBezTo>
                      <a:pt x="193" y="118"/>
                      <a:pt x="186" y="138"/>
                      <a:pt x="174" y="153"/>
                    </a:cubicBezTo>
                    <a:cubicBezTo>
                      <a:pt x="172" y="158"/>
                      <a:pt x="168" y="161"/>
                      <a:pt x="165" y="165"/>
                    </a:cubicBezTo>
                    <a:cubicBezTo>
                      <a:pt x="161" y="168"/>
                      <a:pt x="158" y="171"/>
                      <a:pt x="154" y="174"/>
                    </a:cubicBezTo>
                    <a:cubicBezTo>
                      <a:pt x="147" y="179"/>
                      <a:pt x="138" y="184"/>
                      <a:pt x="130" y="187"/>
                    </a:cubicBezTo>
                    <a:cubicBezTo>
                      <a:pt x="113" y="193"/>
                      <a:pt x="95" y="193"/>
                      <a:pt x="80" y="191"/>
                    </a:cubicBezTo>
                    <a:cubicBezTo>
                      <a:pt x="64" y="188"/>
                      <a:pt x="50" y="181"/>
                      <a:pt x="39" y="173"/>
                    </a:cubicBezTo>
                    <a:cubicBezTo>
                      <a:pt x="28" y="165"/>
                      <a:pt x="21" y="155"/>
                      <a:pt x="15" y="146"/>
                    </a:cubicBezTo>
                    <a:cubicBezTo>
                      <a:pt x="9" y="137"/>
                      <a:pt x="6" y="128"/>
                      <a:pt x="4" y="121"/>
                    </a:cubicBezTo>
                    <a:cubicBezTo>
                      <a:pt x="0" y="106"/>
                      <a:pt x="1" y="97"/>
                      <a:pt x="1" y="97"/>
                    </a:cubicBezTo>
                    <a:cubicBezTo>
                      <a:pt x="1" y="97"/>
                      <a:pt x="1" y="98"/>
                      <a:pt x="1" y="99"/>
                    </a:cubicBezTo>
                    <a:lnTo>
                      <a:pt x="1" y="104"/>
                    </a:lnTo>
                    <a:cubicBezTo>
                      <a:pt x="1" y="106"/>
                      <a:pt x="0" y="108"/>
                      <a:pt x="1" y="111"/>
                    </a:cubicBezTo>
                    <a:cubicBezTo>
                      <a:pt x="1" y="114"/>
                      <a:pt x="2" y="117"/>
                      <a:pt x="3" y="121"/>
                    </a:cubicBezTo>
                    <a:cubicBezTo>
                      <a:pt x="5" y="129"/>
                      <a:pt x="8" y="138"/>
                      <a:pt x="14" y="147"/>
                    </a:cubicBezTo>
                    <a:cubicBezTo>
                      <a:pt x="19" y="157"/>
                      <a:pt x="27" y="166"/>
                      <a:pt x="38" y="175"/>
                    </a:cubicBezTo>
                    <a:cubicBezTo>
                      <a:pt x="49" y="183"/>
                      <a:pt x="63" y="190"/>
                      <a:pt x="79" y="193"/>
                    </a:cubicBezTo>
                    <a:cubicBezTo>
                      <a:pt x="95" y="196"/>
                      <a:pt x="114" y="196"/>
                      <a:pt x="131" y="189"/>
                    </a:cubicBezTo>
                    <a:cubicBezTo>
                      <a:pt x="140" y="186"/>
                      <a:pt x="148" y="182"/>
                      <a:pt x="156" y="176"/>
                    </a:cubicBezTo>
                    <a:cubicBezTo>
                      <a:pt x="160" y="173"/>
                      <a:pt x="164" y="170"/>
                      <a:pt x="167" y="167"/>
                    </a:cubicBezTo>
                    <a:cubicBezTo>
                      <a:pt x="170" y="163"/>
                      <a:pt x="174" y="159"/>
                      <a:pt x="177" y="155"/>
                    </a:cubicBezTo>
                    <a:cubicBezTo>
                      <a:pt x="189" y="139"/>
                      <a:pt x="196" y="119"/>
                      <a:pt x="196" y="97"/>
                    </a:cubicBezTo>
                    <a:cubicBezTo>
                      <a:pt x="196" y="76"/>
                      <a:pt x="189" y="56"/>
                      <a:pt x="177" y="40"/>
                    </a:cubicBezTo>
                    <a:cubicBezTo>
                      <a:pt x="174" y="35"/>
                      <a:pt x="170" y="32"/>
                      <a:pt x="167" y="28"/>
                    </a:cubicBezTo>
                    <a:cubicBezTo>
                      <a:pt x="163" y="25"/>
                      <a:pt x="160" y="22"/>
                      <a:pt x="156" y="19"/>
                    </a:cubicBezTo>
                    <a:cubicBezTo>
                      <a:pt x="148" y="13"/>
                      <a:pt x="140" y="9"/>
                      <a:pt x="131" y="6"/>
                    </a:cubicBezTo>
                    <a:cubicBezTo>
                      <a:pt x="114" y="-1"/>
                      <a:pt x="96" y="-1"/>
                      <a:pt x="80" y="2"/>
                    </a:cubicBezTo>
                    <a:cubicBezTo>
                      <a:pt x="63" y="4"/>
                      <a:pt x="49" y="12"/>
                      <a:pt x="38" y="20"/>
                    </a:cubicBezTo>
                    <a:cubicBezTo>
                      <a:pt x="27" y="28"/>
                      <a:pt x="19" y="38"/>
                      <a:pt x="14" y="48"/>
                    </a:cubicBezTo>
                    <a:cubicBezTo>
                      <a:pt x="8" y="57"/>
                      <a:pt x="5" y="66"/>
                      <a:pt x="3" y="74"/>
                    </a:cubicBezTo>
                    <a:cubicBezTo>
                      <a:pt x="2" y="78"/>
                      <a:pt x="2" y="81"/>
                      <a:pt x="1" y="84"/>
                    </a:cubicBezTo>
                    <a:cubicBezTo>
                      <a:pt x="1" y="87"/>
                      <a:pt x="1" y="89"/>
                      <a:pt x="1" y="91"/>
                    </a:cubicBezTo>
                    <a:lnTo>
                      <a:pt x="1" y="96"/>
                    </a:lnTo>
                    <a:cubicBezTo>
                      <a:pt x="1" y="97"/>
                      <a:pt x="1" y="97"/>
                      <a:pt x="1" y="97"/>
                    </a:cubicBezTo>
                    <a:close/>
                  </a:path>
                </a:pathLst>
              </a:custGeom>
              <a:solidFill>
                <a:srgbClr val="455A64"/>
              </a:solidFill>
              <a:ln>
                <a:noFill/>
              </a:ln>
            </p:spPr>
            <p:txBody>
              <a:bodyPr spcFirstLastPara="1" wrap="square" lIns="90000" tIns="25200" rIns="90000" bIns="25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0" name="Google Shape;1360;p36"/>
              <p:cNvSpPr/>
              <p:nvPr/>
            </p:nvSpPr>
            <p:spPr>
              <a:xfrm>
                <a:off x="6753142" y="3153901"/>
                <a:ext cx="209159" cy="209160"/>
              </a:xfrm>
              <a:custGeom>
                <a:avLst/>
                <a:gdLst/>
                <a:ahLst/>
                <a:cxnLst/>
                <a:rect l="l" t="t" r="r" b="b"/>
                <a:pathLst>
                  <a:path w="195" h="195" extrusionOk="0">
                    <a:moveTo>
                      <a:pt x="0" y="97"/>
                    </a:moveTo>
                    <a:cubicBezTo>
                      <a:pt x="0" y="97"/>
                      <a:pt x="0" y="89"/>
                      <a:pt x="3" y="74"/>
                    </a:cubicBezTo>
                    <a:cubicBezTo>
                      <a:pt x="5" y="66"/>
                      <a:pt x="8" y="58"/>
                      <a:pt x="14" y="48"/>
                    </a:cubicBezTo>
                    <a:cubicBezTo>
                      <a:pt x="19" y="39"/>
                      <a:pt x="28" y="30"/>
                      <a:pt x="39" y="21"/>
                    </a:cubicBezTo>
                    <a:cubicBezTo>
                      <a:pt x="50" y="13"/>
                      <a:pt x="63" y="7"/>
                      <a:pt x="79" y="4"/>
                    </a:cubicBezTo>
                    <a:cubicBezTo>
                      <a:pt x="95" y="1"/>
                      <a:pt x="112" y="2"/>
                      <a:pt x="129" y="8"/>
                    </a:cubicBezTo>
                    <a:cubicBezTo>
                      <a:pt x="138" y="11"/>
                      <a:pt x="146" y="15"/>
                      <a:pt x="153" y="21"/>
                    </a:cubicBezTo>
                    <a:cubicBezTo>
                      <a:pt x="157" y="24"/>
                      <a:pt x="161" y="27"/>
                      <a:pt x="164" y="30"/>
                    </a:cubicBezTo>
                    <a:cubicBezTo>
                      <a:pt x="167" y="34"/>
                      <a:pt x="171" y="37"/>
                      <a:pt x="174" y="41"/>
                    </a:cubicBezTo>
                    <a:cubicBezTo>
                      <a:pt x="185" y="57"/>
                      <a:pt x="192" y="77"/>
                      <a:pt x="192" y="97"/>
                    </a:cubicBezTo>
                    <a:cubicBezTo>
                      <a:pt x="192" y="118"/>
                      <a:pt x="185" y="138"/>
                      <a:pt x="174" y="153"/>
                    </a:cubicBezTo>
                    <a:cubicBezTo>
                      <a:pt x="171" y="157"/>
                      <a:pt x="168" y="161"/>
                      <a:pt x="164" y="164"/>
                    </a:cubicBezTo>
                    <a:cubicBezTo>
                      <a:pt x="161" y="168"/>
                      <a:pt x="157" y="171"/>
                      <a:pt x="153" y="174"/>
                    </a:cubicBezTo>
                    <a:cubicBezTo>
                      <a:pt x="146" y="179"/>
                      <a:pt x="138" y="184"/>
                      <a:pt x="129" y="186"/>
                    </a:cubicBezTo>
                    <a:cubicBezTo>
                      <a:pt x="112" y="193"/>
                      <a:pt x="95" y="193"/>
                      <a:pt x="79" y="191"/>
                    </a:cubicBezTo>
                    <a:cubicBezTo>
                      <a:pt x="63" y="188"/>
                      <a:pt x="50" y="181"/>
                      <a:pt x="39" y="173"/>
                    </a:cubicBezTo>
                    <a:cubicBezTo>
                      <a:pt x="28" y="165"/>
                      <a:pt x="20" y="155"/>
                      <a:pt x="14" y="146"/>
                    </a:cubicBezTo>
                    <a:cubicBezTo>
                      <a:pt x="9" y="137"/>
                      <a:pt x="5" y="128"/>
                      <a:pt x="3" y="121"/>
                    </a:cubicBezTo>
                    <a:cubicBezTo>
                      <a:pt x="0" y="106"/>
                      <a:pt x="0" y="97"/>
                      <a:pt x="0" y="97"/>
                    </a:cubicBezTo>
                    <a:cubicBezTo>
                      <a:pt x="0" y="97"/>
                      <a:pt x="0" y="98"/>
                      <a:pt x="0" y="99"/>
                    </a:cubicBezTo>
                    <a:lnTo>
                      <a:pt x="0" y="103"/>
                    </a:lnTo>
                    <a:cubicBezTo>
                      <a:pt x="0" y="105"/>
                      <a:pt x="0" y="108"/>
                      <a:pt x="1" y="111"/>
                    </a:cubicBezTo>
                    <a:cubicBezTo>
                      <a:pt x="1" y="114"/>
                      <a:pt x="1" y="117"/>
                      <a:pt x="2" y="121"/>
                    </a:cubicBezTo>
                    <a:cubicBezTo>
                      <a:pt x="4" y="128"/>
                      <a:pt x="7" y="137"/>
                      <a:pt x="13" y="147"/>
                    </a:cubicBezTo>
                    <a:cubicBezTo>
                      <a:pt x="18" y="156"/>
                      <a:pt x="26" y="166"/>
                      <a:pt x="38" y="175"/>
                    </a:cubicBezTo>
                    <a:cubicBezTo>
                      <a:pt x="49" y="183"/>
                      <a:pt x="63" y="190"/>
                      <a:pt x="79" y="193"/>
                    </a:cubicBezTo>
                    <a:cubicBezTo>
                      <a:pt x="95" y="196"/>
                      <a:pt x="113" y="196"/>
                      <a:pt x="130" y="189"/>
                    </a:cubicBezTo>
                    <a:cubicBezTo>
                      <a:pt x="139" y="186"/>
                      <a:pt x="148" y="182"/>
                      <a:pt x="155" y="176"/>
                    </a:cubicBezTo>
                    <a:cubicBezTo>
                      <a:pt x="159" y="173"/>
                      <a:pt x="163" y="170"/>
                      <a:pt x="166" y="166"/>
                    </a:cubicBezTo>
                    <a:cubicBezTo>
                      <a:pt x="170" y="163"/>
                      <a:pt x="173" y="159"/>
                      <a:pt x="176" y="155"/>
                    </a:cubicBezTo>
                    <a:cubicBezTo>
                      <a:pt x="188" y="139"/>
                      <a:pt x="195" y="118"/>
                      <a:pt x="195" y="97"/>
                    </a:cubicBezTo>
                    <a:cubicBezTo>
                      <a:pt x="195" y="76"/>
                      <a:pt x="188" y="55"/>
                      <a:pt x="176" y="39"/>
                    </a:cubicBezTo>
                    <a:cubicBezTo>
                      <a:pt x="173" y="35"/>
                      <a:pt x="170" y="32"/>
                      <a:pt x="166" y="28"/>
                    </a:cubicBezTo>
                    <a:cubicBezTo>
                      <a:pt x="163" y="25"/>
                      <a:pt x="159" y="21"/>
                      <a:pt x="155" y="19"/>
                    </a:cubicBezTo>
                    <a:cubicBezTo>
                      <a:pt x="148" y="13"/>
                      <a:pt x="139" y="8"/>
                      <a:pt x="130" y="5"/>
                    </a:cubicBezTo>
                    <a:cubicBezTo>
                      <a:pt x="113" y="-1"/>
                      <a:pt x="95" y="-1"/>
                      <a:pt x="79" y="1"/>
                    </a:cubicBezTo>
                    <a:cubicBezTo>
                      <a:pt x="63" y="4"/>
                      <a:pt x="49" y="12"/>
                      <a:pt x="38" y="20"/>
                    </a:cubicBezTo>
                    <a:cubicBezTo>
                      <a:pt x="27" y="29"/>
                      <a:pt x="18" y="38"/>
                      <a:pt x="13" y="48"/>
                    </a:cubicBezTo>
                    <a:cubicBezTo>
                      <a:pt x="7" y="57"/>
                      <a:pt x="4" y="66"/>
                      <a:pt x="2" y="74"/>
                    </a:cubicBezTo>
                    <a:cubicBezTo>
                      <a:pt x="1" y="77"/>
                      <a:pt x="1" y="81"/>
                      <a:pt x="1" y="84"/>
                    </a:cubicBezTo>
                    <a:cubicBezTo>
                      <a:pt x="0" y="87"/>
                      <a:pt x="0" y="89"/>
                      <a:pt x="0" y="91"/>
                    </a:cubicBezTo>
                    <a:lnTo>
                      <a:pt x="0" y="96"/>
                    </a:lnTo>
                    <a:cubicBezTo>
                      <a:pt x="0" y="97"/>
                      <a:pt x="0" y="97"/>
                      <a:pt x="0" y="97"/>
                    </a:cubicBezTo>
                    <a:close/>
                  </a:path>
                </a:pathLst>
              </a:custGeom>
              <a:solidFill>
                <a:srgbClr val="455A64"/>
              </a:solidFill>
              <a:ln>
                <a:noFill/>
              </a:ln>
            </p:spPr>
            <p:txBody>
              <a:bodyPr spcFirstLastPara="1" wrap="square" lIns="90000" tIns="25200" rIns="90000" bIns="25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1" name="Google Shape;1361;p36"/>
              <p:cNvSpPr/>
              <p:nvPr/>
            </p:nvSpPr>
            <p:spPr>
              <a:xfrm>
                <a:off x="6959084" y="3234347"/>
                <a:ext cx="30033" cy="10726"/>
              </a:xfrm>
              <a:custGeom>
                <a:avLst/>
                <a:gdLst/>
                <a:ahLst/>
                <a:cxnLst/>
                <a:rect l="l" t="t" r="r" b="b"/>
                <a:pathLst>
                  <a:path w="28" h="10" extrusionOk="0">
                    <a:moveTo>
                      <a:pt x="0" y="10"/>
                    </a:moveTo>
                    <a:cubicBezTo>
                      <a:pt x="0" y="10"/>
                      <a:pt x="2" y="9"/>
                      <a:pt x="4" y="7"/>
                    </a:cubicBezTo>
                    <a:cubicBezTo>
                      <a:pt x="6" y="6"/>
                      <a:pt x="9" y="4"/>
                      <a:pt x="14" y="3"/>
                    </a:cubicBezTo>
                    <a:cubicBezTo>
                      <a:pt x="18" y="3"/>
                      <a:pt x="22" y="4"/>
                      <a:pt x="24" y="6"/>
                    </a:cubicBezTo>
                    <a:cubicBezTo>
                      <a:pt x="27" y="7"/>
                      <a:pt x="28" y="8"/>
                      <a:pt x="28" y="8"/>
                    </a:cubicBezTo>
                    <a:cubicBezTo>
                      <a:pt x="29" y="8"/>
                      <a:pt x="28" y="6"/>
                      <a:pt x="25" y="4"/>
                    </a:cubicBezTo>
                    <a:cubicBezTo>
                      <a:pt x="23" y="2"/>
                      <a:pt x="19" y="0"/>
                      <a:pt x="13" y="0"/>
                    </a:cubicBezTo>
                    <a:cubicBezTo>
                      <a:pt x="8" y="1"/>
                      <a:pt x="4" y="3"/>
                      <a:pt x="2" y="6"/>
                    </a:cubicBezTo>
                    <a:cubicBezTo>
                      <a:pt x="0" y="8"/>
                      <a:pt x="0" y="10"/>
                      <a:pt x="0" y="1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2" name="Google Shape;1362;p36"/>
              <p:cNvSpPr/>
              <p:nvPr/>
            </p:nvSpPr>
            <p:spPr>
              <a:xfrm>
                <a:off x="7190767" y="3236492"/>
                <a:ext cx="126568" cy="26815"/>
              </a:xfrm>
              <a:custGeom>
                <a:avLst/>
                <a:gdLst/>
                <a:ahLst/>
                <a:cxnLst/>
                <a:rect l="l" t="t" r="r" b="b"/>
                <a:pathLst>
                  <a:path w="118" h="25" extrusionOk="0">
                    <a:moveTo>
                      <a:pt x="0" y="0"/>
                    </a:moveTo>
                    <a:cubicBezTo>
                      <a:pt x="0" y="1"/>
                      <a:pt x="26" y="7"/>
                      <a:pt x="58" y="14"/>
                    </a:cubicBezTo>
                    <a:cubicBezTo>
                      <a:pt x="91" y="21"/>
                      <a:pt x="117" y="25"/>
                      <a:pt x="117" y="25"/>
                    </a:cubicBezTo>
                    <a:cubicBezTo>
                      <a:pt x="118" y="24"/>
                      <a:pt x="91" y="18"/>
                      <a:pt x="59" y="11"/>
                    </a:cubicBezTo>
                    <a:cubicBezTo>
                      <a:pt x="27" y="4"/>
                      <a:pt x="0" y="-1"/>
                      <a:pt x="0" y="0"/>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3" name="Google Shape;1363;p36"/>
              <p:cNvSpPr/>
              <p:nvPr/>
            </p:nvSpPr>
            <p:spPr>
              <a:xfrm>
                <a:off x="7143573" y="3188224"/>
                <a:ext cx="39687" cy="146948"/>
              </a:xfrm>
              <a:custGeom>
                <a:avLst/>
                <a:gdLst/>
                <a:ahLst/>
                <a:cxnLst/>
                <a:rect l="l" t="t" r="r" b="b"/>
                <a:pathLst>
                  <a:path w="37" h="137" extrusionOk="0">
                    <a:moveTo>
                      <a:pt x="0" y="137"/>
                    </a:moveTo>
                    <a:cubicBezTo>
                      <a:pt x="0" y="137"/>
                      <a:pt x="2" y="137"/>
                      <a:pt x="5" y="135"/>
                    </a:cubicBezTo>
                    <a:cubicBezTo>
                      <a:pt x="9" y="132"/>
                      <a:pt x="13" y="129"/>
                      <a:pt x="18" y="123"/>
                    </a:cubicBezTo>
                    <a:cubicBezTo>
                      <a:pt x="22" y="117"/>
                      <a:pt x="28" y="110"/>
                      <a:pt x="31" y="101"/>
                    </a:cubicBezTo>
                    <a:cubicBezTo>
                      <a:pt x="34" y="92"/>
                      <a:pt x="37" y="82"/>
                      <a:pt x="37" y="70"/>
                    </a:cubicBezTo>
                    <a:cubicBezTo>
                      <a:pt x="37" y="48"/>
                      <a:pt x="28" y="29"/>
                      <a:pt x="20" y="17"/>
                    </a:cubicBezTo>
                    <a:cubicBezTo>
                      <a:pt x="16" y="11"/>
                      <a:pt x="12" y="7"/>
                      <a:pt x="9" y="4"/>
                    </a:cubicBezTo>
                    <a:cubicBezTo>
                      <a:pt x="6" y="2"/>
                      <a:pt x="4" y="0"/>
                      <a:pt x="4" y="0"/>
                    </a:cubicBezTo>
                    <a:cubicBezTo>
                      <a:pt x="3" y="1"/>
                      <a:pt x="11" y="6"/>
                      <a:pt x="18" y="18"/>
                    </a:cubicBezTo>
                    <a:cubicBezTo>
                      <a:pt x="26" y="30"/>
                      <a:pt x="34" y="49"/>
                      <a:pt x="34" y="70"/>
                    </a:cubicBezTo>
                    <a:cubicBezTo>
                      <a:pt x="34" y="81"/>
                      <a:pt x="31" y="91"/>
                      <a:pt x="28" y="100"/>
                    </a:cubicBezTo>
                    <a:cubicBezTo>
                      <a:pt x="25" y="109"/>
                      <a:pt x="21" y="116"/>
                      <a:pt x="16" y="122"/>
                    </a:cubicBezTo>
                    <a:cubicBezTo>
                      <a:pt x="12" y="127"/>
                      <a:pt x="8" y="131"/>
                      <a:pt x="5" y="133"/>
                    </a:cubicBezTo>
                    <a:cubicBezTo>
                      <a:pt x="2" y="136"/>
                      <a:pt x="0" y="137"/>
                      <a:pt x="0" y="137"/>
                    </a:cubicBezTo>
                    <a:close/>
                  </a:path>
                </a:pathLst>
              </a:custGeom>
              <a:solidFill>
                <a:srgbClr val="FFFFFF"/>
              </a:solidFill>
              <a:ln>
                <a:noFill/>
              </a:ln>
            </p:spPr>
            <p:txBody>
              <a:bodyPr spcFirstLastPara="1" wrap="square" lIns="90000" tIns="4300" rIns="90000" bIns="4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4" name="Google Shape;1364;p36"/>
              <p:cNvSpPr/>
              <p:nvPr/>
            </p:nvSpPr>
            <p:spPr>
              <a:xfrm>
                <a:off x="7097450" y="3339463"/>
                <a:ext cx="35396" cy="12871"/>
              </a:xfrm>
              <a:custGeom>
                <a:avLst/>
                <a:gdLst/>
                <a:ahLst/>
                <a:cxnLst/>
                <a:rect l="l" t="t" r="r" b="b"/>
                <a:pathLst>
                  <a:path w="33" h="12" extrusionOk="0">
                    <a:moveTo>
                      <a:pt x="0" y="11"/>
                    </a:moveTo>
                    <a:cubicBezTo>
                      <a:pt x="0" y="12"/>
                      <a:pt x="8" y="12"/>
                      <a:pt x="18" y="9"/>
                    </a:cubicBezTo>
                    <a:cubicBezTo>
                      <a:pt x="27" y="7"/>
                      <a:pt x="34" y="1"/>
                      <a:pt x="33" y="0"/>
                    </a:cubicBezTo>
                    <a:cubicBezTo>
                      <a:pt x="33" y="0"/>
                      <a:pt x="26" y="3"/>
                      <a:pt x="17" y="6"/>
                    </a:cubicBezTo>
                    <a:cubicBezTo>
                      <a:pt x="7" y="9"/>
                      <a:pt x="0" y="10"/>
                      <a:pt x="0" y="11"/>
                    </a:cubicBez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5" name="Google Shape;1365;p36"/>
              <p:cNvSpPr/>
              <p:nvPr/>
            </p:nvSpPr>
            <p:spPr>
              <a:xfrm>
                <a:off x="6853968" y="3167845"/>
                <a:ext cx="95462" cy="69720"/>
              </a:xfrm>
              <a:custGeom>
                <a:avLst/>
                <a:gdLst/>
                <a:ahLst/>
                <a:cxnLst/>
                <a:rect l="l" t="t" r="r" b="b"/>
                <a:pathLst>
                  <a:path w="89" h="65" extrusionOk="0">
                    <a:moveTo>
                      <a:pt x="0" y="0"/>
                    </a:moveTo>
                    <a:cubicBezTo>
                      <a:pt x="0" y="0"/>
                      <a:pt x="7" y="1"/>
                      <a:pt x="17" y="3"/>
                    </a:cubicBezTo>
                    <a:cubicBezTo>
                      <a:pt x="27" y="5"/>
                      <a:pt x="41" y="10"/>
                      <a:pt x="54" y="19"/>
                    </a:cubicBezTo>
                    <a:cubicBezTo>
                      <a:pt x="67" y="29"/>
                      <a:pt x="76" y="40"/>
                      <a:pt x="81" y="49"/>
                    </a:cubicBezTo>
                    <a:cubicBezTo>
                      <a:pt x="86" y="59"/>
                      <a:pt x="88" y="65"/>
                      <a:pt x="89" y="65"/>
                    </a:cubicBezTo>
                    <a:cubicBezTo>
                      <a:pt x="89" y="65"/>
                      <a:pt x="89" y="63"/>
                      <a:pt x="88" y="60"/>
                    </a:cubicBezTo>
                    <a:cubicBezTo>
                      <a:pt x="87" y="57"/>
                      <a:pt x="85" y="53"/>
                      <a:pt x="83" y="48"/>
                    </a:cubicBezTo>
                    <a:cubicBezTo>
                      <a:pt x="78" y="39"/>
                      <a:pt x="69" y="27"/>
                      <a:pt x="56" y="17"/>
                    </a:cubicBezTo>
                    <a:cubicBezTo>
                      <a:pt x="43" y="7"/>
                      <a:pt x="28" y="2"/>
                      <a:pt x="18" y="1"/>
                    </a:cubicBezTo>
                    <a:cubicBezTo>
                      <a:pt x="12" y="0"/>
                      <a:pt x="8" y="0"/>
                      <a:pt x="5" y="0"/>
                    </a:cubicBezTo>
                    <a:cubicBezTo>
                      <a:pt x="2" y="0"/>
                      <a:pt x="1" y="0"/>
                      <a:pt x="1" y="0"/>
                    </a:cubicBezTo>
                    <a:lnTo>
                      <a:pt x="0" y="0"/>
                    </a:ln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36"/>
              <p:cNvSpPr/>
              <p:nvPr/>
            </p:nvSpPr>
            <p:spPr>
              <a:xfrm>
                <a:off x="6942994" y="3252581"/>
                <a:ext cx="7508" cy="33251"/>
              </a:xfrm>
              <a:custGeom>
                <a:avLst/>
                <a:gdLst/>
                <a:ahLst/>
                <a:cxnLst/>
                <a:rect l="l" t="t" r="r" b="b"/>
                <a:pathLst>
                  <a:path w="7" h="31" extrusionOk="0">
                    <a:moveTo>
                      <a:pt x="1" y="31"/>
                    </a:moveTo>
                    <a:cubicBezTo>
                      <a:pt x="1" y="32"/>
                      <a:pt x="5" y="25"/>
                      <a:pt x="7" y="16"/>
                    </a:cubicBezTo>
                    <a:cubicBezTo>
                      <a:pt x="9" y="7"/>
                      <a:pt x="7" y="0"/>
                      <a:pt x="6" y="0"/>
                    </a:cubicBezTo>
                    <a:cubicBezTo>
                      <a:pt x="5" y="0"/>
                      <a:pt x="6" y="7"/>
                      <a:pt x="4" y="16"/>
                    </a:cubicBezTo>
                    <a:cubicBezTo>
                      <a:pt x="2" y="24"/>
                      <a:pt x="0" y="31"/>
                      <a:pt x="0" y="31"/>
                    </a:cubicBezTo>
                    <a:lnTo>
                      <a:pt x="1" y="31"/>
                    </a:lnTo>
                    <a:close/>
                  </a:path>
                </a:pathLst>
              </a:custGeom>
              <a:solidFill>
                <a:srgbClr val="FFFFFF"/>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36"/>
              <p:cNvSpPr/>
              <p:nvPr/>
            </p:nvSpPr>
            <p:spPr>
              <a:xfrm>
                <a:off x="7176823" y="3417764"/>
                <a:ext cx="126568" cy="612463"/>
              </a:xfrm>
              <a:custGeom>
                <a:avLst/>
                <a:gdLst/>
                <a:ahLst/>
                <a:cxnLst/>
                <a:rect l="l" t="t" r="r" b="b"/>
                <a:pathLst>
                  <a:path w="118" h="571" extrusionOk="0">
                    <a:moveTo>
                      <a:pt x="1" y="571"/>
                    </a:moveTo>
                    <a:cubicBezTo>
                      <a:pt x="2" y="572"/>
                      <a:pt x="9" y="566"/>
                      <a:pt x="17" y="553"/>
                    </a:cubicBezTo>
                    <a:cubicBezTo>
                      <a:pt x="26" y="541"/>
                      <a:pt x="37" y="521"/>
                      <a:pt x="46" y="495"/>
                    </a:cubicBezTo>
                    <a:cubicBezTo>
                      <a:pt x="55" y="469"/>
                      <a:pt x="63" y="438"/>
                      <a:pt x="67" y="402"/>
                    </a:cubicBezTo>
                    <a:cubicBezTo>
                      <a:pt x="72" y="367"/>
                      <a:pt x="74" y="327"/>
                      <a:pt x="75" y="286"/>
                    </a:cubicBezTo>
                    <a:cubicBezTo>
                      <a:pt x="76" y="246"/>
                      <a:pt x="77" y="207"/>
                      <a:pt x="80" y="173"/>
                    </a:cubicBezTo>
                    <a:cubicBezTo>
                      <a:pt x="83" y="138"/>
                      <a:pt x="88" y="107"/>
                      <a:pt x="94" y="82"/>
                    </a:cubicBezTo>
                    <a:cubicBezTo>
                      <a:pt x="105" y="32"/>
                      <a:pt x="121" y="2"/>
                      <a:pt x="117" y="0"/>
                    </a:cubicBezTo>
                    <a:cubicBezTo>
                      <a:pt x="115" y="-1"/>
                      <a:pt x="109" y="5"/>
                      <a:pt x="101" y="18"/>
                    </a:cubicBezTo>
                    <a:cubicBezTo>
                      <a:pt x="92" y="31"/>
                      <a:pt x="82" y="50"/>
                      <a:pt x="73" y="76"/>
                    </a:cubicBezTo>
                    <a:cubicBezTo>
                      <a:pt x="64" y="102"/>
                      <a:pt x="57" y="135"/>
                      <a:pt x="53" y="170"/>
                    </a:cubicBezTo>
                    <a:cubicBezTo>
                      <a:pt x="48" y="206"/>
                      <a:pt x="46" y="245"/>
                      <a:pt x="45" y="285"/>
                    </a:cubicBezTo>
                    <a:cubicBezTo>
                      <a:pt x="44" y="326"/>
                      <a:pt x="43" y="364"/>
                      <a:pt x="39" y="399"/>
                    </a:cubicBezTo>
                    <a:cubicBezTo>
                      <a:pt x="36" y="433"/>
                      <a:pt x="31" y="464"/>
                      <a:pt x="25" y="489"/>
                    </a:cubicBezTo>
                    <a:cubicBezTo>
                      <a:pt x="13" y="540"/>
                      <a:pt x="-3" y="568"/>
                      <a:pt x="1" y="571"/>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8" name="Google Shape;1368;p36"/>
              <p:cNvSpPr/>
              <p:nvPr/>
            </p:nvSpPr>
            <p:spPr>
              <a:xfrm>
                <a:off x="7311972" y="3379150"/>
                <a:ext cx="74010" cy="70793"/>
              </a:xfrm>
              <a:custGeom>
                <a:avLst/>
                <a:gdLst/>
                <a:ahLst/>
                <a:cxnLst/>
                <a:rect l="l" t="t" r="r" b="b"/>
                <a:pathLst>
                  <a:path w="69" h="66" extrusionOk="0">
                    <a:moveTo>
                      <a:pt x="55" y="8"/>
                    </a:moveTo>
                    <a:cubicBezTo>
                      <a:pt x="55" y="8"/>
                      <a:pt x="57" y="10"/>
                      <a:pt x="59" y="13"/>
                    </a:cubicBezTo>
                    <a:cubicBezTo>
                      <a:pt x="62" y="16"/>
                      <a:pt x="65" y="22"/>
                      <a:pt x="66" y="29"/>
                    </a:cubicBezTo>
                    <a:cubicBezTo>
                      <a:pt x="67" y="37"/>
                      <a:pt x="64" y="46"/>
                      <a:pt x="57" y="53"/>
                    </a:cubicBezTo>
                    <a:cubicBezTo>
                      <a:pt x="50" y="60"/>
                      <a:pt x="39" y="64"/>
                      <a:pt x="28" y="61"/>
                    </a:cubicBezTo>
                    <a:cubicBezTo>
                      <a:pt x="17" y="59"/>
                      <a:pt x="8" y="50"/>
                      <a:pt x="5" y="41"/>
                    </a:cubicBezTo>
                    <a:cubicBezTo>
                      <a:pt x="1" y="32"/>
                      <a:pt x="2" y="22"/>
                      <a:pt x="5" y="15"/>
                    </a:cubicBezTo>
                    <a:cubicBezTo>
                      <a:pt x="7" y="8"/>
                      <a:pt x="12" y="4"/>
                      <a:pt x="15" y="2"/>
                    </a:cubicBezTo>
                    <a:cubicBezTo>
                      <a:pt x="19" y="0"/>
                      <a:pt x="22" y="0"/>
                      <a:pt x="22" y="0"/>
                    </a:cubicBezTo>
                    <a:cubicBezTo>
                      <a:pt x="22" y="0"/>
                      <a:pt x="21" y="0"/>
                      <a:pt x="20" y="0"/>
                    </a:cubicBezTo>
                    <a:cubicBezTo>
                      <a:pt x="19" y="0"/>
                      <a:pt x="17" y="0"/>
                      <a:pt x="15" y="1"/>
                    </a:cubicBezTo>
                    <a:cubicBezTo>
                      <a:pt x="11" y="2"/>
                      <a:pt x="6" y="7"/>
                      <a:pt x="3" y="15"/>
                    </a:cubicBezTo>
                    <a:cubicBezTo>
                      <a:pt x="0" y="22"/>
                      <a:pt x="-2" y="32"/>
                      <a:pt x="2" y="42"/>
                    </a:cubicBezTo>
                    <a:cubicBezTo>
                      <a:pt x="6" y="52"/>
                      <a:pt x="15" y="61"/>
                      <a:pt x="27" y="64"/>
                    </a:cubicBezTo>
                    <a:cubicBezTo>
                      <a:pt x="33" y="66"/>
                      <a:pt x="40" y="66"/>
                      <a:pt x="45" y="64"/>
                    </a:cubicBezTo>
                    <a:cubicBezTo>
                      <a:pt x="51" y="62"/>
                      <a:pt x="56" y="59"/>
                      <a:pt x="59" y="55"/>
                    </a:cubicBezTo>
                    <a:cubicBezTo>
                      <a:pt x="63" y="51"/>
                      <a:pt x="66" y="47"/>
                      <a:pt x="67" y="42"/>
                    </a:cubicBezTo>
                    <a:cubicBezTo>
                      <a:pt x="68" y="38"/>
                      <a:pt x="69" y="33"/>
                      <a:pt x="68" y="29"/>
                    </a:cubicBezTo>
                    <a:cubicBezTo>
                      <a:pt x="67" y="21"/>
                      <a:pt x="63" y="17"/>
                      <a:pt x="60" y="13"/>
                    </a:cubicBezTo>
                    <a:cubicBezTo>
                      <a:pt x="57" y="10"/>
                      <a:pt x="55" y="8"/>
                      <a:pt x="55" y="8"/>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9" name="Google Shape;1369;p36"/>
              <p:cNvSpPr/>
              <p:nvPr/>
            </p:nvSpPr>
            <p:spPr>
              <a:xfrm>
                <a:off x="7605867" y="3220403"/>
                <a:ext cx="381849" cy="633915"/>
              </a:xfrm>
              <a:custGeom>
                <a:avLst/>
                <a:gdLst/>
                <a:ahLst/>
                <a:cxnLst/>
                <a:rect l="l" t="t" r="r" b="b"/>
                <a:pathLst>
                  <a:path w="356" h="591" extrusionOk="0">
                    <a:moveTo>
                      <a:pt x="293" y="378"/>
                    </a:moveTo>
                    <a:lnTo>
                      <a:pt x="286" y="280"/>
                    </a:lnTo>
                    <a:lnTo>
                      <a:pt x="266" y="157"/>
                    </a:lnTo>
                    <a:lnTo>
                      <a:pt x="235" y="56"/>
                    </a:lnTo>
                    <a:cubicBezTo>
                      <a:pt x="235" y="56"/>
                      <a:pt x="228" y="47"/>
                      <a:pt x="216" y="56"/>
                    </a:cubicBezTo>
                    <a:cubicBezTo>
                      <a:pt x="204" y="65"/>
                      <a:pt x="221" y="120"/>
                      <a:pt x="221" y="120"/>
                    </a:cubicBezTo>
                    <a:lnTo>
                      <a:pt x="228" y="162"/>
                    </a:lnTo>
                    <a:cubicBezTo>
                      <a:pt x="228" y="162"/>
                      <a:pt x="224" y="196"/>
                      <a:pt x="221" y="193"/>
                    </a:cubicBezTo>
                    <a:cubicBezTo>
                      <a:pt x="218" y="191"/>
                      <a:pt x="204" y="134"/>
                      <a:pt x="204" y="134"/>
                    </a:cubicBezTo>
                    <a:lnTo>
                      <a:pt x="167" y="14"/>
                    </a:lnTo>
                    <a:cubicBezTo>
                      <a:pt x="167" y="14"/>
                      <a:pt x="160" y="1"/>
                      <a:pt x="145" y="8"/>
                    </a:cubicBezTo>
                    <a:cubicBezTo>
                      <a:pt x="137" y="11"/>
                      <a:pt x="133" y="24"/>
                      <a:pt x="136" y="42"/>
                    </a:cubicBezTo>
                    <a:cubicBezTo>
                      <a:pt x="139" y="60"/>
                      <a:pt x="150" y="90"/>
                      <a:pt x="152" y="100"/>
                    </a:cubicBezTo>
                    <a:cubicBezTo>
                      <a:pt x="154" y="110"/>
                      <a:pt x="167" y="169"/>
                      <a:pt x="167" y="169"/>
                    </a:cubicBezTo>
                    <a:lnTo>
                      <a:pt x="111" y="37"/>
                    </a:lnTo>
                    <a:cubicBezTo>
                      <a:pt x="111" y="37"/>
                      <a:pt x="98" y="-7"/>
                      <a:pt x="80" y="1"/>
                    </a:cubicBezTo>
                    <a:cubicBezTo>
                      <a:pt x="62" y="10"/>
                      <a:pt x="78" y="40"/>
                      <a:pt x="81" y="54"/>
                    </a:cubicBezTo>
                    <a:cubicBezTo>
                      <a:pt x="83" y="68"/>
                      <a:pt x="121" y="159"/>
                      <a:pt x="121" y="185"/>
                    </a:cubicBezTo>
                    <a:cubicBezTo>
                      <a:pt x="122" y="212"/>
                      <a:pt x="116" y="198"/>
                      <a:pt x="116" y="198"/>
                    </a:cubicBezTo>
                    <a:cubicBezTo>
                      <a:pt x="116" y="198"/>
                      <a:pt x="100" y="156"/>
                      <a:pt x="88" y="123"/>
                    </a:cubicBezTo>
                    <a:cubicBezTo>
                      <a:pt x="76" y="91"/>
                      <a:pt x="61" y="72"/>
                      <a:pt x="46" y="71"/>
                    </a:cubicBezTo>
                    <a:cubicBezTo>
                      <a:pt x="31" y="71"/>
                      <a:pt x="59" y="147"/>
                      <a:pt x="59" y="147"/>
                    </a:cubicBezTo>
                    <a:lnTo>
                      <a:pt x="96" y="254"/>
                    </a:lnTo>
                    <a:lnTo>
                      <a:pt x="94" y="289"/>
                    </a:lnTo>
                    <a:lnTo>
                      <a:pt x="66" y="261"/>
                    </a:lnTo>
                    <a:cubicBezTo>
                      <a:pt x="66" y="261"/>
                      <a:pt x="61" y="219"/>
                      <a:pt x="33" y="205"/>
                    </a:cubicBezTo>
                    <a:cubicBezTo>
                      <a:pt x="5" y="190"/>
                      <a:pt x="0" y="211"/>
                      <a:pt x="0" y="211"/>
                    </a:cubicBezTo>
                    <a:lnTo>
                      <a:pt x="66" y="365"/>
                    </a:lnTo>
                    <a:cubicBezTo>
                      <a:pt x="80" y="390"/>
                      <a:pt x="159" y="432"/>
                      <a:pt x="159" y="432"/>
                    </a:cubicBezTo>
                    <a:lnTo>
                      <a:pt x="190" y="591"/>
                    </a:lnTo>
                    <a:lnTo>
                      <a:pt x="356" y="563"/>
                    </a:lnTo>
                    <a:lnTo>
                      <a:pt x="293" y="378"/>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0" name="Google Shape;1370;p36"/>
              <p:cNvSpPr/>
              <p:nvPr/>
            </p:nvSpPr>
            <p:spPr>
              <a:xfrm>
                <a:off x="7675587" y="3500356"/>
                <a:ext cx="176981" cy="70793"/>
              </a:xfrm>
              <a:custGeom>
                <a:avLst/>
                <a:gdLst/>
                <a:ahLst/>
                <a:cxnLst/>
                <a:rect l="l" t="t" r="r" b="b"/>
                <a:pathLst>
                  <a:path w="165" h="66" extrusionOk="0">
                    <a:moveTo>
                      <a:pt x="165" y="66"/>
                    </a:moveTo>
                    <a:cubicBezTo>
                      <a:pt x="164" y="66"/>
                      <a:pt x="155" y="59"/>
                      <a:pt x="141" y="50"/>
                    </a:cubicBezTo>
                    <a:cubicBezTo>
                      <a:pt x="126" y="40"/>
                      <a:pt x="104" y="27"/>
                      <a:pt x="78" y="31"/>
                    </a:cubicBezTo>
                    <a:cubicBezTo>
                      <a:pt x="66" y="33"/>
                      <a:pt x="56" y="38"/>
                      <a:pt x="49" y="45"/>
                    </a:cubicBezTo>
                    <a:lnTo>
                      <a:pt x="47" y="48"/>
                    </a:lnTo>
                    <a:lnTo>
                      <a:pt x="44" y="45"/>
                    </a:lnTo>
                    <a:cubicBezTo>
                      <a:pt x="32" y="32"/>
                      <a:pt x="19" y="22"/>
                      <a:pt x="12" y="14"/>
                    </a:cubicBezTo>
                    <a:cubicBezTo>
                      <a:pt x="4" y="6"/>
                      <a:pt x="0" y="0"/>
                      <a:pt x="0" y="0"/>
                    </a:cubicBezTo>
                    <a:cubicBezTo>
                      <a:pt x="1" y="-1"/>
                      <a:pt x="6" y="3"/>
                      <a:pt x="15" y="10"/>
                    </a:cubicBezTo>
                    <a:cubicBezTo>
                      <a:pt x="23" y="18"/>
                      <a:pt x="36" y="27"/>
                      <a:pt x="50" y="41"/>
                    </a:cubicBezTo>
                    <a:lnTo>
                      <a:pt x="44" y="41"/>
                    </a:lnTo>
                    <a:cubicBezTo>
                      <a:pt x="52" y="32"/>
                      <a:pt x="64" y="26"/>
                      <a:pt x="77" y="24"/>
                    </a:cubicBezTo>
                    <a:cubicBezTo>
                      <a:pt x="91" y="22"/>
                      <a:pt x="105" y="25"/>
                      <a:pt x="116" y="29"/>
                    </a:cubicBezTo>
                    <a:cubicBezTo>
                      <a:pt x="127" y="34"/>
                      <a:pt x="136" y="40"/>
                      <a:pt x="144" y="45"/>
                    </a:cubicBezTo>
                    <a:cubicBezTo>
                      <a:pt x="158" y="56"/>
                      <a:pt x="165" y="65"/>
                      <a:pt x="165" y="65"/>
                    </a:cubicBezTo>
                    <a:lnTo>
                      <a:pt x="165" y="66"/>
                    </a:lnTo>
                    <a:close/>
                  </a:path>
                </a:pathLst>
              </a:custGeom>
              <a:solidFill>
                <a:srgbClr val="EB996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1" name="Google Shape;1371;p36"/>
              <p:cNvSpPr/>
              <p:nvPr/>
            </p:nvSpPr>
            <p:spPr>
              <a:xfrm>
                <a:off x="7782848" y="3641941"/>
                <a:ext cx="337872" cy="592083"/>
              </a:xfrm>
              <a:custGeom>
                <a:avLst/>
                <a:gdLst/>
                <a:ahLst/>
                <a:cxnLst/>
                <a:rect l="l" t="t" r="r" b="b"/>
                <a:pathLst>
                  <a:path w="315" h="552" extrusionOk="0">
                    <a:moveTo>
                      <a:pt x="88" y="552"/>
                    </a:moveTo>
                    <a:lnTo>
                      <a:pt x="0" y="59"/>
                    </a:lnTo>
                    <a:lnTo>
                      <a:pt x="134" y="0"/>
                    </a:lnTo>
                    <a:lnTo>
                      <a:pt x="315" y="544"/>
                    </a:lnTo>
                    <a:lnTo>
                      <a:pt x="88" y="552"/>
                    </a:lnTo>
                    <a:close/>
                  </a:path>
                </a:pathLst>
              </a:custGeom>
              <a:solidFill>
                <a:srgbClr val="FFBE9D"/>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2" name="Google Shape;1372;p36"/>
              <p:cNvSpPr/>
              <p:nvPr/>
            </p:nvSpPr>
            <p:spPr>
              <a:xfrm>
                <a:off x="7776412" y="3684846"/>
                <a:ext cx="114769" cy="553469"/>
              </a:xfrm>
              <a:custGeom>
                <a:avLst/>
                <a:gdLst/>
                <a:ahLst/>
                <a:cxnLst/>
                <a:rect l="l" t="t" r="r" b="b"/>
                <a:pathLst>
                  <a:path w="107" h="516" extrusionOk="0">
                    <a:moveTo>
                      <a:pt x="107" y="516"/>
                    </a:moveTo>
                    <a:cubicBezTo>
                      <a:pt x="107" y="516"/>
                      <a:pt x="105" y="509"/>
                      <a:pt x="101" y="496"/>
                    </a:cubicBezTo>
                    <a:cubicBezTo>
                      <a:pt x="98" y="483"/>
                      <a:pt x="93" y="465"/>
                      <a:pt x="88" y="441"/>
                    </a:cubicBezTo>
                    <a:cubicBezTo>
                      <a:pt x="77" y="395"/>
                      <a:pt x="63" y="331"/>
                      <a:pt x="48" y="259"/>
                    </a:cubicBezTo>
                    <a:cubicBezTo>
                      <a:pt x="34" y="188"/>
                      <a:pt x="21" y="123"/>
                      <a:pt x="13" y="76"/>
                    </a:cubicBezTo>
                    <a:cubicBezTo>
                      <a:pt x="9" y="53"/>
                      <a:pt x="6" y="34"/>
                      <a:pt x="3" y="20"/>
                    </a:cubicBezTo>
                    <a:cubicBezTo>
                      <a:pt x="1" y="7"/>
                      <a:pt x="0" y="0"/>
                      <a:pt x="0" y="0"/>
                    </a:cubicBezTo>
                    <a:cubicBezTo>
                      <a:pt x="1" y="0"/>
                      <a:pt x="3" y="7"/>
                      <a:pt x="5" y="20"/>
                    </a:cubicBezTo>
                    <a:cubicBezTo>
                      <a:pt x="8" y="34"/>
                      <a:pt x="12" y="53"/>
                      <a:pt x="17" y="75"/>
                    </a:cubicBezTo>
                    <a:cubicBezTo>
                      <a:pt x="27" y="123"/>
                      <a:pt x="40" y="187"/>
                      <a:pt x="54" y="258"/>
                    </a:cubicBezTo>
                    <a:cubicBezTo>
                      <a:pt x="69" y="329"/>
                      <a:pt x="82" y="393"/>
                      <a:pt x="92" y="441"/>
                    </a:cubicBezTo>
                    <a:cubicBezTo>
                      <a:pt x="97" y="463"/>
                      <a:pt x="100" y="482"/>
                      <a:pt x="103" y="496"/>
                    </a:cubicBezTo>
                    <a:cubicBezTo>
                      <a:pt x="106" y="509"/>
                      <a:pt x="107" y="516"/>
                      <a:pt x="107" y="516"/>
                    </a:cubicBezTo>
                    <a:close/>
                  </a:path>
                </a:pathLst>
              </a:custGeom>
              <a:solidFill>
                <a:srgbClr val="EB996E"/>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373" name="Google Shape;1373;p36"/>
            <p:cNvGrpSpPr/>
            <p:nvPr/>
          </p:nvGrpSpPr>
          <p:grpSpPr>
            <a:xfrm>
              <a:off x="5428469" y="729788"/>
              <a:ext cx="2390848" cy="1904966"/>
              <a:chOff x="5428469" y="729788"/>
              <a:chExt cx="2390848" cy="1904966"/>
            </a:xfrm>
          </p:grpSpPr>
          <p:sp>
            <p:nvSpPr>
              <p:cNvPr id="1374" name="Google Shape;1374;p36"/>
              <p:cNvSpPr/>
              <p:nvPr/>
            </p:nvSpPr>
            <p:spPr>
              <a:xfrm>
                <a:off x="7265850" y="1084824"/>
                <a:ext cx="102971" cy="364689"/>
              </a:xfrm>
              <a:custGeom>
                <a:avLst/>
                <a:gdLst/>
                <a:ahLst/>
                <a:cxnLst/>
                <a:rect l="l" t="t" r="r" b="b"/>
                <a:pathLst>
                  <a:path w="96" h="340" extrusionOk="0">
                    <a:moveTo>
                      <a:pt x="5" y="340"/>
                    </a:moveTo>
                    <a:cubicBezTo>
                      <a:pt x="-26" y="151"/>
                      <a:pt x="79" y="0"/>
                      <a:pt x="79" y="0"/>
                    </a:cubicBezTo>
                    <a:cubicBezTo>
                      <a:pt x="143" y="145"/>
                      <a:pt x="5" y="340"/>
                      <a:pt x="5" y="340"/>
                    </a:cubicBezTo>
                    <a:close/>
                  </a:path>
                </a:pathLst>
              </a:custGeom>
              <a:solidFill>
                <a:srgbClr val="E0E0E0"/>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5" name="Google Shape;1375;p36"/>
              <p:cNvSpPr/>
              <p:nvPr/>
            </p:nvSpPr>
            <p:spPr>
              <a:xfrm>
                <a:off x="5430614" y="1017249"/>
                <a:ext cx="2388702" cy="1465192"/>
              </a:xfrm>
              <a:custGeom>
                <a:avLst/>
                <a:gdLst/>
                <a:ahLst/>
                <a:cxnLst/>
                <a:rect l="l" t="t" r="r" b="b"/>
                <a:pathLst>
                  <a:path w="2227" h="1366" extrusionOk="0">
                    <a:moveTo>
                      <a:pt x="2026" y="493"/>
                    </a:moveTo>
                    <a:cubicBezTo>
                      <a:pt x="1997" y="493"/>
                      <a:pt x="1970" y="499"/>
                      <a:pt x="1945" y="509"/>
                    </a:cubicBezTo>
                    <a:cubicBezTo>
                      <a:pt x="1932" y="515"/>
                      <a:pt x="1919" y="518"/>
                      <a:pt x="1905" y="518"/>
                    </a:cubicBezTo>
                    <a:lnTo>
                      <a:pt x="1852" y="515"/>
                    </a:lnTo>
                    <a:lnTo>
                      <a:pt x="1849" y="70"/>
                    </a:lnTo>
                    <a:cubicBezTo>
                      <a:pt x="1849" y="31"/>
                      <a:pt x="1816" y="0"/>
                      <a:pt x="1775" y="0"/>
                    </a:cubicBezTo>
                    <a:lnTo>
                      <a:pt x="1716" y="0"/>
                    </a:lnTo>
                    <a:lnTo>
                      <a:pt x="453" y="0"/>
                    </a:lnTo>
                    <a:cubicBezTo>
                      <a:pt x="414" y="0"/>
                      <a:pt x="382" y="31"/>
                      <a:pt x="382" y="70"/>
                    </a:cubicBezTo>
                    <a:lnTo>
                      <a:pt x="382" y="512"/>
                    </a:lnTo>
                    <a:lnTo>
                      <a:pt x="350" y="512"/>
                    </a:lnTo>
                    <a:cubicBezTo>
                      <a:pt x="335" y="512"/>
                      <a:pt x="321" y="508"/>
                      <a:pt x="308" y="502"/>
                    </a:cubicBezTo>
                    <a:cubicBezTo>
                      <a:pt x="274" y="486"/>
                      <a:pt x="212" y="465"/>
                      <a:pt x="170" y="472"/>
                    </a:cubicBezTo>
                    <a:cubicBezTo>
                      <a:pt x="85" y="486"/>
                      <a:pt x="0" y="571"/>
                      <a:pt x="0" y="654"/>
                    </a:cubicBezTo>
                    <a:cubicBezTo>
                      <a:pt x="0" y="795"/>
                      <a:pt x="110" y="882"/>
                      <a:pt x="224" y="882"/>
                    </a:cubicBezTo>
                    <a:cubicBezTo>
                      <a:pt x="252" y="882"/>
                      <a:pt x="278" y="877"/>
                      <a:pt x="302" y="866"/>
                    </a:cubicBezTo>
                    <a:cubicBezTo>
                      <a:pt x="314" y="861"/>
                      <a:pt x="323" y="858"/>
                      <a:pt x="337" y="858"/>
                    </a:cubicBezTo>
                    <a:lnTo>
                      <a:pt x="382" y="858"/>
                    </a:lnTo>
                    <a:lnTo>
                      <a:pt x="382" y="1295"/>
                    </a:lnTo>
                    <a:cubicBezTo>
                      <a:pt x="382" y="1334"/>
                      <a:pt x="414" y="1366"/>
                      <a:pt x="453" y="1366"/>
                    </a:cubicBezTo>
                    <a:lnTo>
                      <a:pt x="1772" y="1366"/>
                    </a:lnTo>
                    <a:cubicBezTo>
                      <a:pt x="1813" y="1366"/>
                      <a:pt x="1847" y="1334"/>
                      <a:pt x="1847" y="1295"/>
                    </a:cubicBezTo>
                    <a:lnTo>
                      <a:pt x="1849" y="840"/>
                    </a:lnTo>
                    <a:lnTo>
                      <a:pt x="1895" y="844"/>
                    </a:lnTo>
                    <a:cubicBezTo>
                      <a:pt x="1911" y="844"/>
                      <a:pt x="1925" y="847"/>
                      <a:pt x="1939" y="854"/>
                    </a:cubicBezTo>
                    <a:cubicBezTo>
                      <a:pt x="1975" y="870"/>
                      <a:pt x="2016" y="877"/>
                      <a:pt x="2060" y="870"/>
                    </a:cubicBezTo>
                    <a:cubicBezTo>
                      <a:pt x="2147" y="856"/>
                      <a:pt x="2215" y="787"/>
                      <a:pt x="2225" y="704"/>
                    </a:cubicBezTo>
                    <a:cubicBezTo>
                      <a:pt x="2238" y="590"/>
                      <a:pt x="2144" y="493"/>
                      <a:pt x="2026" y="49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6" name="Google Shape;1376;p36"/>
              <p:cNvSpPr/>
              <p:nvPr/>
            </p:nvSpPr>
            <p:spPr>
              <a:xfrm>
                <a:off x="5428469" y="1016177"/>
                <a:ext cx="2390848" cy="1468410"/>
              </a:xfrm>
              <a:custGeom>
                <a:avLst/>
                <a:gdLst/>
                <a:ahLst/>
                <a:cxnLst/>
                <a:rect l="l" t="t" r="r" b="b"/>
                <a:pathLst>
                  <a:path w="2229" h="1369" extrusionOk="0">
                    <a:moveTo>
                      <a:pt x="2028" y="494"/>
                    </a:moveTo>
                    <a:cubicBezTo>
                      <a:pt x="2028" y="494"/>
                      <a:pt x="2032" y="494"/>
                      <a:pt x="2041" y="495"/>
                    </a:cubicBezTo>
                    <a:cubicBezTo>
                      <a:pt x="2044" y="495"/>
                      <a:pt x="2046" y="495"/>
                      <a:pt x="2049" y="495"/>
                    </a:cubicBezTo>
                    <a:cubicBezTo>
                      <a:pt x="2052" y="495"/>
                      <a:pt x="2055" y="496"/>
                      <a:pt x="2058" y="496"/>
                    </a:cubicBezTo>
                    <a:lnTo>
                      <a:pt x="2069" y="498"/>
                    </a:lnTo>
                    <a:cubicBezTo>
                      <a:pt x="2073" y="499"/>
                      <a:pt x="2077" y="500"/>
                      <a:pt x="2081" y="501"/>
                    </a:cubicBezTo>
                    <a:cubicBezTo>
                      <a:pt x="2098" y="505"/>
                      <a:pt x="2119" y="513"/>
                      <a:pt x="2141" y="527"/>
                    </a:cubicBezTo>
                    <a:cubicBezTo>
                      <a:pt x="2163" y="541"/>
                      <a:pt x="2186" y="562"/>
                      <a:pt x="2203" y="591"/>
                    </a:cubicBezTo>
                    <a:cubicBezTo>
                      <a:pt x="2207" y="599"/>
                      <a:pt x="2212" y="606"/>
                      <a:pt x="2215" y="615"/>
                    </a:cubicBezTo>
                    <a:cubicBezTo>
                      <a:pt x="2219" y="623"/>
                      <a:pt x="2222" y="632"/>
                      <a:pt x="2224" y="641"/>
                    </a:cubicBezTo>
                    <a:cubicBezTo>
                      <a:pt x="2226" y="646"/>
                      <a:pt x="2225" y="651"/>
                      <a:pt x="2226" y="655"/>
                    </a:cubicBezTo>
                    <a:lnTo>
                      <a:pt x="2228" y="663"/>
                    </a:lnTo>
                    <a:cubicBezTo>
                      <a:pt x="2228" y="665"/>
                      <a:pt x="2228" y="667"/>
                      <a:pt x="2228" y="670"/>
                    </a:cubicBezTo>
                    <a:cubicBezTo>
                      <a:pt x="2228" y="675"/>
                      <a:pt x="2229" y="680"/>
                      <a:pt x="2229" y="685"/>
                    </a:cubicBezTo>
                    <a:lnTo>
                      <a:pt x="2228" y="701"/>
                    </a:lnTo>
                    <a:cubicBezTo>
                      <a:pt x="2226" y="721"/>
                      <a:pt x="2221" y="743"/>
                      <a:pt x="2211" y="763"/>
                    </a:cubicBezTo>
                    <a:cubicBezTo>
                      <a:pt x="2201" y="784"/>
                      <a:pt x="2187" y="803"/>
                      <a:pt x="2169" y="820"/>
                    </a:cubicBezTo>
                    <a:cubicBezTo>
                      <a:pt x="2133" y="854"/>
                      <a:pt x="2081" y="875"/>
                      <a:pt x="2024" y="875"/>
                    </a:cubicBezTo>
                    <a:cubicBezTo>
                      <a:pt x="1996" y="874"/>
                      <a:pt x="1967" y="868"/>
                      <a:pt x="1940" y="856"/>
                    </a:cubicBezTo>
                    <a:cubicBezTo>
                      <a:pt x="1927" y="849"/>
                      <a:pt x="1912" y="846"/>
                      <a:pt x="1897" y="846"/>
                    </a:cubicBezTo>
                    <a:cubicBezTo>
                      <a:pt x="1882" y="845"/>
                      <a:pt x="1867" y="844"/>
                      <a:pt x="1851" y="843"/>
                    </a:cubicBezTo>
                    <a:lnTo>
                      <a:pt x="1852" y="842"/>
                    </a:lnTo>
                    <a:cubicBezTo>
                      <a:pt x="1852" y="914"/>
                      <a:pt x="1852" y="991"/>
                      <a:pt x="1851" y="1072"/>
                    </a:cubicBezTo>
                    <a:cubicBezTo>
                      <a:pt x="1851" y="1113"/>
                      <a:pt x="1851" y="1154"/>
                      <a:pt x="1851" y="1197"/>
                    </a:cubicBezTo>
                    <a:cubicBezTo>
                      <a:pt x="1851" y="1218"/>
                      <a:pt x="1850" y="1240"/>
                      <a:pt x="1850" y="1262"/>
                    </a:cubicBezTo>
                    <a:cubicBezTo>
                      <a:pt x="1850" y="1273"/>
                      <a:pt x="1850" y="1284"/>
                      <a:pt x="1850" y="1295"/>
                    </a:cubicBezTo>
                    <a:cubicBezTo>
                      <a:pt x="1850" y="1306"/>
                      <a:pt x="1848" y="1318"/>
                      <a:pt x="1843" y="1328"/>
                    </a:cubicBezTo>
                    <a:cubicBezTo>
                      <a:pt x="1833" y="1348"/>
                      <a:pt x="1812" y="1363"/>
                      <a:pt x="1789" y="1367"/>
                    </a:cubicBezTo>
                    <a:cubicBezTo>
                      <a:pt x="1777" y="1369"/>
                      <a:pt x="1766" y="1368"/>
                      <a:pt x="1754" y="1368"/>
                    </a:cubicBezTo>
                    <a:cubicBezTo>
                      <a:pt x="1743" y="1368"/>
                      <a:pt x="1731" y="1368"/>
                      <a:pt x="1719" y="1368"/>
                    </a:cubicBezTo>
                    <a:cubicBezTo>
                      <a:pt x="1674" y="1368"/>
                      <a:pt x="1626" y="1368"/>
                      <a:pt x="1578" y="1368"/>
                    </a:cubicBezTo>
                    <a:cubicBezTo>
                      <a:pt x="1481" y="1368"/>
                      <a:pt x="1381" y="1368"/>
                      <a:pt x="1277" y="1368"/>
                    </a:cubicBezTo>
                    <a:cubicBezTo>
                      <a:pt x="1071" y="1368"/>
                      <a:pt x="851" y="1368"/>
                      <a:pt x="622" y="1368"/>
                    </a:cubicBezTo>
                    <a:cubicBezTo>
                      <a:pt x="593" y="1368"/>
                      <a:pt x="564" y="1368"/>
                      <a:pt x="535" y="1368"/>
                    </a:cubicBezTo>
                    <a:cubicBezTo>
                      <a:pt x="521" y="1368"/>
                      <a:pt x="506" y="1368"/>
                      <a:pt x="491" y="1368"/>
                    </a:cubicBezTo>
                    <a:lnTo>
                      <a:pt x="470" y="1368"/>
                    </a:lnTo>
                    <a:cubicBezTo>
                      <a:pt x="462" y="1368"/>
                      <a:pt x="455" y="1369"/>
                      <a:pt x="448" y="1368"/>
                    </a:cubicBezTo>
                    <a:cubicBezTo>
                      <a:pt x="433" y="1366"/>
                      <a:pt x="418" y="1360"/>
                      <a:pt x="407" y="1350"/>
                    </a:cubicBezTo>
                    <a:cubicBezTo>
                      <a:pt x="395" y="1341"/>
                      <a:pt x="387" y="1327"/>
                      <a:pt x="384" y="1312"/>
                    </a:cubicBezTo>
                    <a:cubicBezTo>
                      <a:pt x="382" y="1305"/>
                      <a:pt x="382" y="1297"/>
                      <a:pt x="382" y="1290"/>
                    </a:cubicBezTo>
                    <a:lnTo>
                      <a:pt x="382" y="1267"/>
                    </a:lnTo>
                    <a:cubicBezTo>
                      <a:pt x="382" y="1253"/>
                      <a:pt x="382" y="1238"/>
                      <a:pt x="382" y="1223"/>
                    </a:cubicBezTo>
                    <a:cubicBezTo>
                      <a:pt x="382" y="1104"/>
                      <a:pt x="382" y="982"/>
                      <a:pt x="382" y="859"/>
                    </a:cubicBezTo>
                    <a:lnTo>
                      <a:pt x="384" y="861"/>
                    </a:lnTo>
                    <a:lnTo>
                      <a:pt x="337" y="861"/>
                    </a:lnTo>
                    <a:cubicBezTo>
                      <a:pt x="330" y="861"/>
                      <a:pt x="322" y="863"/>
                      <a:pt x="315" y="865"/>
                    </a:cubicBezTo>
                    <a:cubicBezTo>
                      <a:pt x="308" y="868"/>
                      <a:pt x="300" y="871"/>
                      <a:pt x="293" y="874"/>
                    </a:cubicBezTo>
                    <a:cubicBezTo>
                      <a:pt x="277" y="879"/>
                      <a:pt x="261" y="883"/>
                      <a:pt x="245" y="885"/>
                    </a:cubicBezTo>
                    <a:cubicBezTo>
                      <a:pt x="237" y="885"/>
                      <a:pt x="229" y="886"/>
                      <a:pt x="220" y="885"/>
                    </a:cubicBezTo>
                    <a:cubicBezTo>
                      <a:pt x="212" y="885"/>
                      <a:pt x="204" y="885"/>
                      <a:pt x="196" y="883"/>
                    </a:cubicBezTo>
                    <a:cubicBezTo>
                      <a:pt x="125" y="874"/>
                      <a:pt x="61" y="830"/>
                      <a:pt x="28" y="768"/>
                    </a:cubicBezTo>
                    <a:cubicBezTo>
                      <a:pt x="11" y="738"/>
                      <a:pt x="2" y="703"/>
                      <a:pt x="1" y="669"/>
                    </a:cubicBezTo>
                    <a:cubicBezTo>
                      <a:pt x="-1" y="652"/>
                      <a:pt x="1" y="634"/>
                      <a:pt x="6" y="618"/>
                    </a:cubicBezTo>
                    <a:cubicBezTo>
                      <a:pt x="8" y="609"/>
                      <a:pt x="11" y="601"/>
                      <a:pt x="15" y="593"/>
                    </a:cubicBezTo>
                    <a:cubicBezTo>
                      <a:pt x="19" y="586"/>
                      <a:pt x="22" y="578"/>
                      <a:pt x="27" y="571"/>
                    </a:cubicBezTo>
                    <a:cubicBezTo>
                      <a:pt x="32" y="564"/>
                      <a:pt x="37" y="557"/>
                      <a:pt x="42" y="550"/>
                    </a:cubicBezTo>
                    <a:cubicBezTo>
                      <a:pt x="48" y="544"/>
                      <a:pt x="53" y="537"/>
                      <a:pt x="60" y="532"/>
                    </a:cubicBezTo>
                    <a:cubicBezTo>
                      <a:pt x="72" y="520"/>
                      <a:pt x="85" y="509"/>
                      <a:pt x="99" y="500"/>
                    </a:cubicBezTo>
                    <a:cubicBezTo>
                      <a:pt x="114" y="491"/>
                      <a:pt x="129" y="484"/>
                      <a:pt x="145" y="478"/>
                    </a:cubicBezTo>
                    <a:cubicBezTo>
                      <a:pt x="161" y="473"/>
                      <a:pt x="178" y="470"/>
                      <a:pt x="194" y="470"/>
                    </a:cubicBezTo>
                    <a:cubicBezTo>
                      <a:pt x="228" y="471"/>
                      <a:pt x="260" y="481"/>
                      <a:pt x="291" y="493"/>
                    </a:cubicBezTo>
                    <a:cubicBezTo>
                      <a:pt x="298" y="496"/>
                      <a:pt x="306" y="499"/>
                      <a:pt x="313" y="503"/>
                    </a:cubicBezTo>
                    <a:cubicBezTo>
                      <a:pt x="320" y="506"/>
                      <a:pt x="328" y="508"/>
                      <a:pt x="336" y="510"/>
                    </a:cubicBezTo>
                    <a:cubicBezTo>
                      <a:pt x="344" y="511"/>
                      <a:pt x="351" y="511"/>
                      <a:pt x="360" y="511"/>
                    </a:cubicBezTo>
                    <a:cubicBezTo>
                      <a:pt x="368" y="511"/>
                      <a:pt x="376" y="511"/>
                      <a:pt x="384" y="511"/>
                    </a:cubicBezTo>
                    <a:lnTo>
                      <a:pt x="382" y="513"/>
                    </a:lnTo>
                    <a:cubicBezTo>
                      <a:pt x="382" y="368"/>
                      <a:pt x="382" y="227"/>
                      <a:pt x="382" y="89"/>
                    </a:cubicBezTo>
                    <a:cubicBezTo>
                      <a:pt x="382" y="81"/>
                      <a:pt x="382" y="72"/>
                      <a:pt x="382" y="64"/>
                    </a:cubicBezTo>
                    <a:cubicBezTo>
                      <a:pt x="383" y="55"/>
                      <a:pt x="386" y="46"/>
                      <a:pt x="390" y="39"/>
                    </a:cubicBezTo>
                    <a:cubicBezTo>
                      <a:pt x="398" y="23"/>
                      <a:pt x="412" y="11"/>
                      <a:pt x="428" y="5"/>
                    </a:cubicBezTo>
                    <a:cubicBezTo>
                      <a:pt x="436" y="2"/>
                      <a:pt x="445" y="0"/>
                      <a:pt x="453" y="0"/>
                    </a:cubicBezTo>
                    <a:cubicBezTo>
                      <a:pt x="462" y="-1"/>
                      <a:pt x="470" y="0"/>
                      <a:pt x="478" y="0"/>
                    </a:cubicBezTo>
                    <a:lnTo>
                      <a:pt x="528" y="0"/>
                    </a:lnTo>
                    <a:cubicBezTo>
                      <a:pt x="595" y="0"/>
                      <a:pt x="660" y="0"/>
                      <a:pt x="724" y="0"/>
                    </a:cubicBezTo>
                    <a:cubicBezTo>
                      <a:pt x="979" y="0"/>
                      <a:pt x="1214" y="0"/>
                      <a:pt x="1424" y="0"/>
                    </a:cubicBezTo>
                    <a:cubicBezTo>
                      <a:pt x="1529" y="0"/>
                      <a:pt x="1628" y="0"/>
                      <a:pt x="1718" y="0"/>
                    </a:cubicBezTo>
                    <a:cubicBezTo>
                      <a:pt x="1730" y="0"/>
                      <a:pt x="1741" y="0"/>
                      <a:pt x="1752" y="0"/>
                    </a:cubicBezTo>
                    <a:lnTo>
                      <a:pt x="1769" y="0"/>
                    </a:lnTo>
                    <a:cubicBezTo>
                      <a:pt x="1775" y="0"/>
                      <a:pt x="1780" y="0"/>
                      <a:pt x="1786" y="1"/>
                    </a:cubicBezTo>
                    <a:cubicBezTo>
                      <a:pt x="1808" y="3"/>
                      <a:pt x="1829" y="15"/>
                      <a:pt x="1840" y="33"/>
                    </a:cubicBezTo>
                    <a:cubicBezTo>
                      <a:pt x="1846" y="42"/>
                      <a:pt x="1850" y="52"/>
                      <a:pt x="1852" y="63"/>
                    </a:cubicBezTo>
                    <a:cubicBezTo>
                      <a:pt x="1853" y="73"/>
                      <a:pt x="1852" y="83"/>
                      <a:pt x="1852" y="94"/>
                    </a:cubicBezTo>
                    <a:cubicBezTo>
                      <a:pt x="1852" y="114"/>
                      <a:pt x="1853" y="133"/>
                      <a:pt x="1853" y="153"/>
                    </a:cubicBezTo>
                    <a:cubicBezTo>
                      <a:pt x="1853" y="306"/>
                      <a:pt x="1854" y="429"/>
                      <a:pt x="1854" y="516"/>
                    </a:cubicBezTo>
                    <a:lnTo>
                      <a:pt x="1854" y="516"/>
                    </a:lnTo>
                    <a:cubicBezTo>
                      <a:pt x="1869" y="517"/>
                      <a:pt x="1883" y="517"/>
                      <a:pt x="1896" y="518"/>
                    </a:cubicBezTo>
                    <a:cubicBezTo>
                      <a:pt x="1909" y="520"/>
                      <a:pt x="1921" y="518"/>
                      <a:pt x="1932" y="516"/>
                    </a:cubicBezTo>
                    <a:cubicBezTo>
                      <a:pt x="1943" y="513"/>
                      <a:pt x="1952" y="508"/>
                      <a:pt x="1961" y="505"/>
                    </a:cubicBezTo>
                    <a:cubicBezTo>
                      <a:pt x="1970" y="502"/>
                      <a:pt x="1978" y="500"/>
                      <a:pt x="1985" y="499"/>
                    </a:cubicBezTo>
                    <a:cubicBezTo>
                      <a:pt x="1999" y="496"/>
                      <a:pt x="2010" y="495"/>
                      <a:pt x="2017" y="495"/>
                    </a:cubicBezTo>
                    <a:cubicBezTo>
                      <a:pt x="2024" y="495"/>
                      <a:pt x="2028" y="495"/>
                      <a:pt x="2028" y="495"/>
                    </a:cubicBezTo>
                    <a:cubicBezTo>
                      <a:pt x="2027" y="495"/>
                      <a:pt x="2024" y="495"/>
                      <a:pt x="2017" y="495"/>
                    </a:cubicBezTo>
                    <a:cubicBezTo>
                      <a:pt x="2010" y="496"/>
                      <a:pt x="1999" y="497"/>
                      <a:pt x="1985" y="500"/>
                    </a:cubicBezTo>
                    <a:cubicBezTo>
                      <a:pt x="1978" y="501"/>
                      <a:pt x="1970" y="503"/>
                      <a:pt x="1961" y="506"/>
                    </a:cubicBezTo>
                    <a:cubicBezTo>
                      <a:pt x="1952" y="509"/>
                      <a:pt x="1943" y="514"/>
                      <a:pt x="1932" y="516"/>
                    </a:cubicBezTo>
                    <a:cubicBezTo>
                      <a:pt x="1922" y="519"/>
                      <a:pt x="1909" y="521"/>
                      <a:pt x="1896" y="519"/>
                    </a:cubicBezTo>
                    <a:cubicBezTo>
                      <a:pt x="1883" y="518"/>
                      <a:pt x="1869" y="518"/>
                      <a:pt x="1854" y="517"/>
                    </a:cubicBezTo>
                    <a:lnTo>
                      <a:pt x="1853" y="517"/>
                    </a:lnTo>
                    <a:lnTo>
                      <a:pt x="1853" y="516"/>
                    </a:lnTo>
                    <a:cubicBezTo>
                      <a:pt x="1853" y="429"/>
                      <a:pt x="1852" y="306"/>
                      <a:pt x="1851" y="153"/>
                    </a:cubicBezTo>
                    <a:cubicBezTo>
                      <a:pt x="1851" y="133"/>
                      <a:pt x="1851" y="114"/>
                      <a:pt x="1850" y="94"/>
                    </a:cubicBezTo>
                    <a:cubicBezTo>
                      <a:pt x="1850" y="84"/>
                      <a:pt x="1851" y="73"/>
                      <a:pt x="1850" y="63"/>
                    </a:cubicBezTo>
                    <a:cubicBezTo>
                      <a:pt x="1848" y="53"/>
                      <a:pt x="1845" y="43"/>
                      <a:pt x="1839" y="35"/>
                    </a:cubicBezTo>
                    <a:cubicBezTo>
                      <a:pt x="1827" y="17"/>
                      <a:pt x="1807" y="6"/>
                      <a:pt x="1786" y="3"/>
                    </a:cubicBezTo>
                    <a:cubicBezTo>
                      <a:pt x="1780" y="3"/>
                      <a:pt x="1775" y="3"/>
                      <a:pt x="1769" y="3"/>
                    </a:cubicBezTo>
                    <a:cubicBezTo>
                      <a:pt x="1764" y="3"/>
                      <a:pt x="1758" y="3"/>
                      <a:pt x="1753" y="3"/>
                    </a:cubicBezTo>
                    <a:cubicBezTo>
                      <a:pt x="1741" y="3"/>
                      <a:pt x="1730" y="3"/>
                      <a:pt x="1719" y="3"/>
                    </a:cubicBezTo>
                    <a:cubicBezTo>
                      <a:pt x="1628" y="3"/>
                      <a:pt x="1529" y="3"/>
                      <a:pt x="1425" y="3"/>
                    </a:cubicBezTo>
                    <a:cubicBezTo>
                      <a:pt x="1215" y="3"/>
                      <a:pt x="979" y="3"/>
                      <a:pt x="724" y="3"/>
                    </a:cubicBezTo>
                    <a:cubicBezTo>
                      <a:pt x="660" y="3"/>
                      <a:pt x="595" y="3"/>
                      <a:pt x="529" y="3"/>
                    </a:cubicBezTo>
                    <a:cubicBezTo>
                      <a:pt x="512" y="3"/>
                      <a:pt x="495" y="3"/>
                      <a:pt x="479" y="3"/>
                    </a:cubicBezTo>
                    <a:cubicBezTo>
                      <a:pt x="462" y="4"/>
                      <a:pt x="445" y="2"/>
                      <a:pt x="430" y="8"/>
                    </a:cubicBezTo>
                    <a:cubicBezTo>
                      <a:pt x="414" y="14"/>
                      <a:pt x="401" y="26"/>
                      <a:pt x="393" y="41"/>
                    </a:cubicBezTo>
                    <a:cubicBezTo>
                      <a:pt x="390" y="48"/>
                      <a:pt x="387" y="56"/>
                      <a:pt x="386" y="64"/>
                    </a:cubicBezTo>
                    <a:cubicBezTo>
                      <a:pt x="385" y="72"/>
                      <a:pt x="386" y="81"/>
                      <a:pt x="386" y="90"/>
                    </a:cubicBezTo>
                    <a:cubicBezTo>
                      <a:pt x="386" y="227"/>
                      <a:pt x="386" y="368"/>
                      <a:pt x="386" y="513"/>
                    </a:cubicBezTo>
                    <a:lnTo>
                      <a:pt x="386" y="515"/>
                    </a:lnTo>
                    <a:lnTo>
                      <a:pt x="384" y="515"/>
                    </a:lnTo>
                    <a:cubicBezTo>
                      <a:pt x="376" y="515"/>
                      <a:pt x="368" y="515"/>
                      <a:pt x="360" y="515"/>
                    </a:cubicBezTo>
                    <a:cubicBezTo>
                      <a:pt x="352" y="515"/>
                      <a:pt x="343" y="516"/>
                      <a:pt x="335" y="514"/>
                    </a:cubicBezTo>
                    <a:cubicBezTo>
                      <a:pt x="327" y="513"/>
                      <a:pt x="319" y="510"/>
                      <a:pt x="312" y="506"/>
                    </a:cubicBezTo>
                    <a:cubicBezTo>
                      <a:pt x="304" y="503"/>
                      <a:pt x="297" y="499"/>
                      <a:pt x="289" y="497"/>
                    </a:cubicBezTo>
                    <a:cubicBezTo>
                      <a:pt x="259" y="485"/>
                      <a:pt x="227" y="475"/>
                      <a:pt x="194" y="474"/>
                    </a:cubicBezTo>
                    <a:cubicBezTo>
                      <a:pt x="178" y="474"/>
                      <a:pt x="162" y="477"/>
                      <a:pt x="146" y="482"/>
                    </a:cubicBezTo>
                    <a:cubicBezTo>
                      <a:pt x="131" y="488"/>
                      <a:pt x="115" y="495"/>
                      <a:pt x="102" y="504"/>
                    </a:cubicBezTo>
                    <a:cubicBezTo>
                      <a:pt x="88" y="512"/>
                      <a:pt x="74" y="523"/>
                      <a:pt x="62" y="535"/>
                    </a:cubicBezTo>
                    <a:cubicBezTo>
                      <a:pt x="56" y="540"/>
                      <a:pt x="51" y="547"/>
                      <a:pt x="45" y="553"/>
                    </a:cubicBezTo>
                    <a:cubicBezTo>
                      <a:pt x="40" y="560"/>
                      <a:pt x="35" y="566"/>
                      <a:pt x="31" y="573"/>
                    </a:cubicBezTo>
                    <a:cubicBezTo>
                      <a:pt x="26" y="580"/>
                      <a:pt x="22" y="588"/>
                      <a:pt x="18" y="595"/>
                    </a:cubicBezTo>
                    <a:cubicBezTo>
                      <a:pt x="15" y="603"/>
                      <a:pt x="12" y="611"/>
                      <a:pt x="10" y="619"/>
                    </a:cubicBezTo>
                    <a:cubicBezTo>
                      <a:pt x="5" y="635"/>
                      <a:pt x="3" y="652"/>
                      <a:pt x="5" y="669"/>
                    </a:cubicBezTo>
                    <a:cubicBezTo>
                      <a:pt x="6" y="703"/>
                      <a:pt x="15" y="737"/>
                      <a:pt x="31" y="767"/>
                    </a:cubicBezTo>
                    <a:cubicBezTo>
                      <a:pt x="63" y="828"/>
                      <a:pt x="127" y="871"/>
                      <a:pt x="196" y="880"/>
                    </a:cubicBezTo>
                    <a:cubicBezTo>
                      <a:pt x="204" y="881"/>
                      <a:pt x="212" y="881"/>
                      <a:pt x="220" y="882"/>
                    </a:cubicBezTo>
                    <a:cubicBezTo>
                      <a:pt x="228" y="882"/>
                      <a:pt x="237" y="882"/>
                      <a:pt x="245" y="881"/>
                    </a:cubicBezTo>
                    <a:cubicBezTo>
                      <a:pt x="261" y="879"/>
                      <a:pt x="276" y="876"/>
                      <a:pt x="291" y="871"/>
                    </a:cubicBezTo>
                    <a:cubicBezTo>
                      <a:pt x="299" y="868"/>
                      <a:pt x="306" y="865"/>
                      <a:pt x="314" y="862"/>
                    </a:cubicBezTo>
                    <a:cubicBezTo>
                      <a:pt x="321" y="859"/>
                      <a:pt x="329" y="857"/>
                      <a:pt x="337" y="857"/>
                    </a:cubicBezTo>
                    <a:lnTo>
                      <a:pt x="386" y="857"/>
                    </a:lnTo>
                    <a:lnTo>
                      <a:pt x="386" y="859"/>
                    </a:lnTo>
                    <a:cubicBezTo>
                      <a:pt x="386" y="982"/>
                      <a:pt x="386" y="1104"/>
                      <a:pt x="386" y="1223"/>
                    </a:cubicBezTo>
                    <a:lnTo>
                      <a:pt x="386" y="1290"/>
                    </a:lnTo>
                    <a:cubicBezTo>
                      <a:pt x="386" y="1297"/>
                      <a:pt x="386" y="1304"/>
                      <a:pt x="387" y="1312"/>
                    </a:cubicBezTo>
                    <a:cubicBezTo>
                      <a:pt x="391" y="1326"/>
                      <a:pt x="398" y="1338"/>
                      <a:pt x="409" y="1348"/>
                    </a:cubicBezTo>
                    <a:cubicBezTo>
                      <a:pt x="420" y="1357"/>
                      <a:pt x="434" y="1363"/>
                      <a:pt x="448" y="1365"/>
                    </a:cubicBezTo>
                    <a:cubicBezTo>
                      <a:pt x="455" y="1365"/>
                      <a:pt x="462" y="1365"/>
                      <a:pt x="470" y="1365"/>
                    </a:cubicBezTo>
                    <a:lnTo>
                      <a:pt x="492" y="1365"/>
                    </a:lnTo>
                    <a:cubicBezTo>
                      <a:pt x="506" y="1365"/>
                      <a:pt x="521" y="1365"/>
                      <a:pt x="535" y="1365"/>
                    </a:cubicBezTo>
                    <a:cubicBezTo>
                      <a:pt x="564" y="1365"/>
                      <a:pt x="593" y="1365"/>
                      <a:pt x="622" y="1365"/>
                    </a:cubicBezTo>
                    <a:cubicBezTo>
                      <a:pt x="851" y="1365"/>
                      <a:pt x="1071" y="1365"/>
                      <a:pt x="1278" y="1365"/>
                    </a:cubicBezTo>
                    <a:cubicBezTo>
                      <a:pt x="1381" y="1365"/>
                      <a:pt x="1481" y="1365"/>
                      <a:pt x="1578" y="1365"/>
                    </a:cubicBezTo>
                    <a:cubicBezTo>
                      <a:pt x="1627" y="1365"/>
                      <a:pt x="1674" y="1365"/>
                      <a:pt x="1720" y="1365"/>
                    </a:cubicBezTo>
                    <a:cubicBezTo>
                      <a:pt x="1731" y="1365"/>
                      <a:pt x="1743" y="1365"/>
                      <a:pt x="1754" y="1365"/>
                    </a:cubicBezTo>
                    <a:cubicBezTo>
                      <a:pt x="1766" y="1365"/>
                      <a:pt x="1777" y="1366"/>
                      <a:pt x="1788" y="1364"/>
                    </a:cubicBezTo>
                    <a:cubicBezTo>
                      <a:pt x="1810" y="1360"/>
                      <a:pt x="1830" y="1346"/>
                      <a:pt x="1840" y="1326"/>
                    </a:cubicBezTo>
                    <a:cubicBezTo>
                      <a:pt x="1845" y="1317"/>
                      <a:pt x="1848" y="1306"/>
                      <a:pt x="1847" y="1295"/>
                    </a:cubicBezTo>
                    <a:cubicBezTo>
                      <a:pt x="1847" y="1284"/>
                      <a:pt x="1847" y="1273"/>
                      <a:pt x="1848" y="1262"/>
                    </a:cubicBezTo>
                    <a:cubicBezTo>
                      <a:pt x="1848" y="1240"/>
                      <a:pt x="1848" y="1218"/>
                      <a:pt x="1848" y="1197"/>
                    </a:cubicBezTo>
                    <a:cubicBezTo>
                      <a:pt x="1848" y="1154"/>
                      <a:pt x="1848" y="1113"/>
                      <a:pt x="1849" y="1072"/>
                    </a:cubicBezTo>
                    <a:cubicBezTo>
                      <a:pt x="1849" y="991"/>
                      <a:pt x="1850" y="914"/>
                      <a:pt x="1850" y="842"/>
                    </a:cubicBezTo>
                    <a:lnTo>
                      <a:pt x="1850" y="840"/>
                    </a:lnTo>
                    <a:lnTo>
                      <a:pt x="1851" y="840"/>
                    </a:lnTo>
                    <a:cubicBezTo>
                      <a:pt x="1867" y="841"/>
                      <a:pt x="1882" y="843"/>
                      <a:pt x="1897" y="844"/>
                    </a:cubicBezTo>
                    <a:cubicBezTo>
                      <a:pt x="1913" y="844"/>
                      <a:pt x="1928" y="847"/>
                      <a:pt x="1941" y="854"/>
                    </a:cubicBezTo>
                    <a:cubicBezTo>
                      <a:pt x="1968" y="866"/>
                      <a:pt x="1997" y="872"/>
                      <a:pt x="2025" y="872"/>
                    </a:cubicBezTo>
                    <a:cubicBezTo>
                      <a:pt x="2080" y="873"/>
                      <a:pt x="2132" y="852"/>
                      <a:pt x="2167" y="819"/>
                    </a:cubicBezTo>
                    <a:cubicBezTo>
                      <a:pt x="2185" y="802"/>
                      <a:pt x="2200" y="783"/>
                      <a:pt x="2209" y="763"/>
                    </a:cubicBezTo>
                    <a:cubicBezTo>
                      <a:pt x="2219" y="742"/>
                      <a:pt x="2225" y="721"/>
                      <a:pt x="2227" y="700"/>
                    </a:cubicBezTo>
                    <a:cubicBezTo>
                      <a:pt x="2227" y="695"/>
                      <a:pt x="2227" y="690"/>
                      <a:pt x="2227" y="685"/>
                    </a:cubicBezTo>
                    <a:cubicBezTo>
                      <a:pt x="2227" y="680"/>
                      <a:pt x="2227" y="675"/>
                      <a:pt x="2227" y="670"/>
                    </a:cubicBezTo>
                    <a:cubicBezTo>
                      <a:pt x="2227" y="668"/>
                      <a:pt x="2227" y="665"/>
                      <a:pt x="2226" y="663"/>
                    </a:cubicBezTo>
                    <a:lnTo>
                      <a:pt x="2225" y="656"/>
                    </a:lnTo>
                    <a:cubicBezTo>
                      <a:pt x="2224" y="651"/>
                      <a:pt x="2224" y="646"/>
                      <a:pt x="2222" y="641"/>
                    </a:cubicBezTo>
                    <a:cubicBezTo>
                      <a:pt x="2220" y="632"/>
                      <a:pt x="2218" y="623"/>
                      <a:pt x="2214" y="615"/>
                    </a:cubicBezTo>
                    <a:cubicBezTo>
                      <a:pt x="2211" y="607"/>
                      <a:pt x="2206" y="599"/>
                      <a:pt x="2202" y="592"/>
                    </a:cubicBezTo>
                    <a:cubicBezTo>
                      <a:pt x="2185" y="563"/>
                      <a:pt x="2162" y="542"/>
                      <a:pt x="2140" y="528"/>
                    </a:cubicBezTo>
                    <a:cubicBezTo>
                      <a:pt x="2119" y="514"/>
                      <a:pt x="2098" y="506"/>
                      <a:pt x="2081" y="502"/>
                    </a:cubicBezTo>
                    <a:cubicBezTo>
                      <a:pt x="2077" y="501"/>
                      <a:pt x="2073" y="499"/>
                      <a:pt x="2069" y="499"/>
                    </a:cubicBezTo>
                    <a:cubicBezTo>
                      <a:pt x="2065" y="498"/>
                      <a:pt x="2061" y="498"/>
                      <a:pt x="2058" y="497"/>
                    </a:cubicBezTo>
                    <a:cubicBezTo>
                      <a:pt x="2055" y="497"/>
                      <a:pt x="2052" y="496"/>
                      <a:pt x="2049" y="496"/>
                    </a:cubicBezTo>
                    <a:lnTo>
                      <a:pt x="2042" y="495"/>
                    </a:lnTo>
                    <a:cubicBezTo>
                      <a:pt x="2033" y="495"/>
                      <a:pt x="2028" y="494"/>
                      <a:pt x="2028" y="494"/>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77" name="Google Shape;1377;p36"/>
              <p:cNvSpPr/>
              <p:nvPr/>
            </p:nvSpPr>
            <p:spPr>
              <a:xfrm>
                <a:off x="7124266" y="2193909"/>
                <a:ext cx="188779" cy="440845"/>
              </a:xfrm>
              <a:custGeom>
                <a:avLst/>
                <a:gdLst/>
                <a:ahLst/>
                <a:cxnLst/>
                <a:rect l="l" t="t" r="r" b="b"/>
                <a:pathLst>
                  <a:path w="176" h="411" extrusionOk="0">
                    <a:moveTo>
                      <a:pt x="165" y="144"/>
                    </a:moveTo>
                    <a:cubicBezTo>
                      <a:pt x="160" y="131"/>
                      <a:pt x="146" y="94"/>
                      <a:pt x="137" y="85"/>
                    </a:cubicBezTo>
                    <a:cubicBezTo>
                      <a:pt x="93" y="45"/>
                      <a:pt x="49" y="35"/>
                      <a:pt x="0" y="0"/>
                    </a:cubicBezTo>
                    <a:lnTo>
                      <a:pt x="10" y="395"/>
                    </a:lnTo>
                    <a:cubicBezTo>
                      <a:pt x="25" y="416"/>
                      <a:pt x="55" y="414"/>
                      <a:pt x="80" y="405"/>
                    </a:cubicBezTo>
                    <a:cubicBezTo>
                      <a:pt x="104" y="397"/>
                      <a:pt x="121" y="375"/>
                      <a:pt x="134" y="353"/>
                    </a:cubicBezTo>
                    <a:cubicBezTo>
                      <a:pt x="161" y="304"/>
                      <a:pt x="172" y="265"/>
                      <a:pt x="175" y="209"/>
                    </a:cubicBezTo>
                    <a:cubicBezTo>
                      <a:pt x="176" y="193"/>
                      <a:pt x="171" y="158"/>
                      <a:pt x="165" y="14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8" name="Google Shape;1378;p36"/>
              <p:cNvSpPr/>
              <p:nvPr/>
            </p:nvSpPr>
            <p:spPr>
              <a:xfrm>
                <a:off x="5841424" y="1795969"/>
                <a:ext cx="1349343" cy="838785"/>
              </a:xfrm>
              <a:custGeom>
                <a:avLst/>
                <a:gdLst/>
                <a:ahLst/>
                <a:cxnLst/>
                <a:rect l="l" t="t" r="r" b="b"/>
                <a:pathLst>
                  <a:path w="1258" h="782" extrusionOk="0">
                    <a:moveTo>
                      <a:pt x="980" y="113"/>
                    </a:moveTo>
                    <a:cubicBezTo>
                      <a:pt x="933" y="85"/>
                      <a:pt x="780" y="57"/>
                      <a:pt x="745" y="54"/>
                    </a:cubicBezTo>
                    <a:lnTo>
                      <a:pt x="702" y="19"/>
                    </a:lnTo>
                    <a:lnTo>
                      <a:pt x="398" y="0"/>
                    </a:lnTo>
                    <a:lnTo>
                      <a:pt x="354" y="62"/>
                    </a:lnTo>
                    <a:lnTo>
                      <a:pt x="198" y="103"/>
                    </a:lnTo>
                    <a:cubicBezTo>
                      <a:pt x="157" y="114"/>
                      <a:pt x="121" y="137"/>
                      <a:pt x="93" y="169"/>
                    </a:cubicBezTo>
                    <a:lnTo>
                      <a:pt x="0" y="242"/>
                    </a:lnTo>
                    <a:lnTo>
                      <a:pt x="0" y="558"/>
                    </a:lnTo>
                    <a:cubicBezTo>
                      <a:pt x="1" y="606"/>
                      <a:pt x="25" y="639"/>
                      <a:pt x="74" y="639"/>
                    </a:cubicBezTo>
                    <a:lnTo>
                      <a:pt x="1007" y="636"/>
                    </a:lnTo>
                    <a:cubicBezTo>
                      <a:pt x="1064" y="737"/>
                      <a:pt x="1136" y="790"/>
                      <a:pt x="1258" y="781"/>
                    </a:cubicBezTo>
                    <a:lnTo>
                      <a:pt x="1240" y="374"/>
                    </a:lnTo>
                    <a:cubicBezTo>
                      <a:pt x="1240" y="374"/>
                      <a:pt x="1046" y="154"/>
                      <a:pt x="980" y="11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9" name="Google Shape;1379;p36"/>
              <p:cNvSpPr/>
              <p:nvPr/>
            </p:nvSpPr>
            <p:spPr>
              <a:xfrm>
                <a:off x="6921542" y="2080212"/>
                <a:ext cx="9653" cy="397940"/>
              </a:xfrm>
              <a:custGeom>
                <a:avLst/>
                <a:gdLst/>
                <a:ahLst/>
                <a:cxnLst/>
                <a:rect l="l" t="t" r="r" b="b"/>
                <a:pathLst>
                  <a:path w="9" h="371" extrusionOk="0">
                    <a:moveTo>
                      <a:pt x="2" y="0"/>
                    </a:moveTo>
                    <a:cubicBezTo>
                      <a:pt x="2" y="0"/>
                      <a:pt x="2" y="1"/>
                      <a:pt x="3" y="4"/>
                    </a:cubicBezTo>
                    <a:cubicBezTo>
                      <a:pt x="3" y="7"/>
                      <a:pt x="3" y="10"/>
                      <a:pt x="4" y="14"/>
                    </a:cubicBezTo>
                    <a:cubicBezTo>
                      <a:pt x="5" y="24"/>
                      <a:pt x="6" y="37"/>
                      <a:pt x="7" y="54"/>
                    </a:cubicBezTo>
                    <a:cubicBezTo>
                      <a:pt x="9" y="88"/>
                      <a:pt x="10" y="134"/>
                      <a:pt x="9" y="186"/>
                    </a:cubicBezTo>
                    <a:cubicBezTo>
                      <a:pt x="9" y="237"/>
                      <a:pt x="6" y="283"/>
                      <a:pt x="4" y="317"/>
                    </a:cubicBezTo>
                    <a:cubicBezTo>
                      <a:pt x="3" y="333"/>
                      <a:pt x="2" y="347"/>
                      <a:pt x="1" y="357"/>
                    </a:cubicBezTo>
                    <a:lnTo>
                      <a:pt x="0" y="367"/>
                    </a:lnTo>
                    <a:cubicBezTo>
                      <a:pt x="0" y="370"/>
                      <a:pt x="0" y="371"/>
                      <a:pt x="0" y="371"/>
                    </a:cubicBezTo>
                    <a:cubicBezTo>
                      <a:pt x="0" y="371"/>
                      <a:pt x="0" y="370"/>
                      <a:pt x="0" y="367"/>
                    </a:cubicBezTo>
                    <a:cubicBezTo>
                      <a:pt x="0" y="364"/>
                      <a:pt x="0" y="361"/>
                      <a:pt x="0" y="357"/>
                    </a:cubicBezTo>
                    <a:cubicBezTo>
                      <a:pt x="0" y="347"/>
                      <a:pt x="1" y="333"/>
                      <a:pt x="1" y="317"/>
                    </a:cubicBezTo>
                    <a:cubicBezTo>
                      <a:pt x="3" y="283"/>
                      <a:pt x="5" y="237"/>
                      <a:pt x="6" y="185"/>
                    </a:cubicBezTo>
                    <a:cubicBezTo>
                      <a:pt x="6" y="134"/>
                      <a:pt x="5" y="88"/>
                      <a:pt x="4" y="54"/>
                    </a:cubicBezTo>
                    <a:cubicBezTo>
                      <a:pt x="3" y="38"/>
                      <a:pt x="3" y="25"/>
                      <a:pt x="2" y="14"/>
                    </a:cubicBezTo>
                    <a:cubicBezTo>
                      <a:pt x="2" y="10"/>
                      <a:pt x="2" y="7"/>
                      <a:pt x="2" y="4"/>
                    </a:cubicBezTo>
                    <a:cubicBezTo>
                      <a:pt x="2" y="1"/>
                      <a:pt x="2" y="0"/>
                      <a:pt x="2"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0" name="Google Shape;1380;p36"/>
              <p:cNvSpPr/>
              <p:nvPr/>
            </p:nvSpPr>
            <p:spPr>
              <a:xfrm>
                <a:off x="6002315" y="2050179"/>
                <a:ext cx="94390" cy="334656"/>
              </a:xfrm>
              <a:custGeom>
                <a:avLst/>
                <a:gdLst/>
                <a:ahLst/>
                <a:cxnLst/>
                <a:rect l="l" t="t" r="r" b="b"/>
                <a:pathLst>
                  <a:path w="88" h="312" extrusionOk="0">
                    <a:moveTo>
                      <a:pt x="88" y="312"/>
                    </a:moveTo>
                    <a:cubicBezTo>
                      <a:pt x="87" y="312"/>
                      <a:pt x="66" y="242"/>
                      <a:pt x="42" y="156"/>
                    </a:cubicBezTo>
                    <a:cubicBezTo>
                      <a:pt x="18" y="70"/>
                      <a:pt x="-1" y="0"/>
                      <a:pt x="0" y="0"/>
                    </a:cubicBezTo>
                    <a:cubicBezTo>
                      <a:pt x="1" y="0"/>
                      <a:pt x="22" y="69"/>
                      <a:pt x="46" y="155"/>
                    </a:cubicBezTo>
                    <a:cubicBezTo>
                      <a:pt x="70" y="241"/>
                      <a:pt x="89" y="311"/>
                      <a:pt x="88" y="312"/>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1" name="Google Shape;1381;p36"/>
              <p:cNvSpPr/>
              <p:nvPr/>
            </p:nvSpPr>
            <p:spPr>
              <a:xfrm>
                <a:off x="6221128" y="1857108"/>
                <a:ext cx="306766" cy="223104"/>
              </a:xfrm>
              <a:custGeom>
                <a:avLst/>
                <a:gdLst/>
                <a:ahLst/>
                <a:cxnLst/>
                <a:rect l="l" t="t" r="r" b="b"/>
                <a:pathLst>
                  <a:path w="286" h="208" extrusionOk="0">
                    <a:moveTo>
                      <a:pt x="286" y="183"/>
                    </a:moveTo>
                    <a:cubicBezTo>
                      <a:pt x="286" y="183"/>
                      <a:pt x="285" y="183"/>
                      <a:pt x="284" y="182"/>
                    </a:cubicBezTo>
                    <a:cubicBezTo>
                      <a:pt x="282" y="181"/>
                      <a:pt x="280" y="180"/>
                      <a:pt x="278" y="179"/>
                    </a:cubicBezTo>
                    <a:cubicBezTo>
                      <a:pt x="273" y="177"/>
                      <a:pt x="266" y="173"/>
                      <a:pt x="256" y="167"/>
                    </a:cubicBezTo>
                    <a:cubicBezTo>
                      <a:pt x="238" y="157"/>
                      <a:pt x="213" y="140"/>
                      <a:pt x="186" y="115"/>
                    </a:cubicBezTo>
                    <a:lnTo>
                      <a:pt x="189" y="114"/>
                    </a:lnTo>
                    <a:cubicBezTo>
                      <a:pt x="193" y="140"/>
                      <a:pt x="196" y="171"/>
                      <a:pt x="193" y="204"/>
                    </a:cubicBezTo>
                    <a:lnTo>
                      <a:pt x="193" y="208"/>
                    </a:lnTo>
                    <a:lnTo>
                      <a:pt x="190" y="206"/>
                    </a:lnTo>
                    <a:cubicBezTo>
                      <a:pt x="186" y="203"/>
                      <a:pt x="181" y="199"/>
                      <a:pt x="176" y="196"/>
                    </a:cubicBezTo>
                    <a:cubicBezTo>
                      <a:pt x="171" y="192"/>
                      <a:pt x="166" y="189"/>
                      <a:pt x="161" y="185"/>
                    </a:cubicBezTo>
                    <a:cubicBezTo>
                      <a:pt x="107" y="144"/>
                      <a:pt x="65" y="97"/>
                      <a:pt x="39" y="61"/>
                    </a:cubicBezTo>
                    <a:cubicBezTo>
                      <a:pt x="26" y="43"/>
                      <a:pt x="16" y="28"/>
                      <a:pt x="9" y="17"/>
                    </a:cubicBezTo>
                    <a:cubicBezTo>
                      <a:pt x="6" y="12"/>
                      <a:pt x="4" y="8"/>
                      <a:pt x="2" y="5"/>
                    </a:cubicBezTo>
                    <a:cubicBezTo>
                      <a:pt x="0" y="2"/>
                      <a:pt x="0" y="0"/>
                      <a:pt x="0" y="0"/>
                    </a:cubicBezTo>
                    <a:cubicBezTo>
                      <a:pt x="0" y="0"/>
                      <a:pt x="1" y="2"/>
                      <a:pt x="3" y="4"/>
                    </a:cubicBezTo>
                    <a:cubicBezTo>
                      <a:pt x="5" y="7"/>
                      <a:pt x="7" y="11"/>
                      <a:pt x="11" y="16"/>
                    </a:cubicBezTo>
                    <a:cubicBezTo>
                      <a:pt x="17" y="27"/>
                      <a:pt x="27" y="42"/>
                      <a:pt x="41" y="59"/>
                    </a:cubicBezTo>
                    <a:cubicBezTo>
                      <a:pt x="68" y="95"/>
                      <a:pt x="109" y="141"/>
                      <a:pt x="164" y="182"/>
                    </a:cubicBezTo>
                    <a:cubicBezTo>
                      <a:pt x="168" y="186"/>
                      <a:pt x="173" y="189"/>
                      <a:pt x="178" y="193"/>
                    </a:cubicBezTo>
                    <a:cubicBezTo>
                      <a:pt x="183" y="196"/>
                      <a:pt x="188" y="199"/>
                      <a:pt x="192" y="203"/>
                    </a:cubicBezTo>
                    <a:lnTo>
                      <a:pt x="189" y="204"/>
                    </a:lnTo>
                    <a:cubicBezTo>
                      <a:pt x="192" y="172"/>
                      <a:pt x="190" y="141"/>
                      <a:pt x="185" y="115"/>
                    </a:cubicBezTo>
                    <a:lnTo>
                      <a:pt x="185" y="110"/>
                    </a:lnTo>
                    <a:lnTo>
                      <a:pt x="188" y="113"/>
                    </a:lnTo>
                    <a:cubicBezTo>
                      <a:pt x="215" y="137"/>
                      <a:pt x="240" y="154"/>
                      <a:pt x="258" y="166"/>
                    </a:cubicBezTo>
                    <a:cubicBezTo>
                      <a:pt x="266" y="172"/>
                      <a:pt x="274" y="176"/>
                      <a:pt x="278" y="179"/>
                    </a:cubicBezTo>
                    <a:cubicBezTo>
                      <a:pt x="283" y="181"/>
                      <a:pt x="286" y="183"/>
                      <a:pt x="286" y="183"/>
                    </a:cubicBezTo>
                    <a:close/>
                  </a:path>
                </a:pathLst>
              </a:custGeom>
              <a:solidFill>
                <a:schemeClr val="lt1"/>
              </a:solidFill>
              <a:ln>
                <a:noFill/>
              </a:ln>
            </p:spPr>
            <p:txBody>
              <a:bodyPr spcFirstLastPara="1" wrap="square" lIns="90000" tIns="29875" rIns="90000" bIns="29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2" name="Google Shape;1382;p36"/>
              <p:cNvSpPr/>
              <p:nvPr/>
            </p:nvSpPr>
            <p:spPr>
              <a:xfrm>
                <a:off x="6551492" y="1853890"/>
                <a:ext cx="86881" cy="210233"/>
              </a:xfrm>
              <a:custGeom>
                <a:avLst/>
                <a:gdLst/>
                <a:ahLst/>
                <a:cxnLst/>
                <a:rect l="l" t="t" r="r" b="b"/>
                <a:pathLst>
                  <a:path w="81" h="196" extrusionOk="0">
                    <a:moveTo>
                      <a:pt x="79" y="0"/>
                    </a:moveTo>
                    <a:cubicBezTo>
                      <a:pt x="79" y="0"/>
                      <a:pt x="80" y="2"/>
                      <a:pt x="80" y="4"/>
                    </a:cubicBezTo>
                    <a:cubicBezTo>
                      <a:pt x="80" y="7"/>
                      <a:pt x="80" y="10"/>
                      <a:pt x="81" y="14"/>
                    </a:cubicBezTo>
                    <a:cubicBezTo>
                      <a:pt x="81" y="23"/>
                      <a:pt x="81" y="36"/>
                      <a:pt x="80" y="53"/>
                    </a:cubicBezTo>
                    <a:cubicBezTo>
                      <a:pt x="80" y="69"/>
                      <a:pt x="78" y="88"/>
                      <a:pt x="74" y="110"/>
                    </a:cubicBezTo>
                    <a:cubicBezTo>
                      <a:pt x="73" y="120"/>
                      <a:pt x="71" y="131"/>
                      <a:pt x="68" y="143"/>
                    </a:cubicBezTo>
                    <a:cubicBezTo>
                      <a:pt x="65" y="154"/>
                      <a:pt x="61" y="166"/>
                      <a:pt x="55" y="177"/>
                    </a:cubicBezTo>
                    <a:cubicBezTo>
                      <a:pt x="50" y="184"/>
                      <a:pt x="44" y="190"/>
                      <a:pt x="37" y="194"/>
                    </a:cubicBezTo>
                    <a:lnTo>
                      <a:pt x="34" y="196"/>
                    </a:lnTo>
                    <a:lnTo>
                      <a:pt x="34" y="192"/>
                    </a:lnTo>
                    <a:cubicBezTo>
                      <a:pt x="35" y="162"/>
                      <a:pt x="36" y="134"/>
                      <a:pt x="36" y="111"/>
                    </a:cubicBezTo>
                    <a:lnTo>
                      <a:pt x="39" y="112"/>
                    </a:lnTo>
                    <a:cubicBezTo>
                      <a:pt x="30" y="132"/>
                      <a:pt x="21" y="149"/>
                      <a:pt x="13" y="159"/>
                    </a:cubicBezTo>
                    <a:cubicBezTo>
                      <a:pt x="10" y="165"/>
                      <a:pt x="6" y="169"/>
                      <a:pt x="4" y="171"/>
                    </a:cubicBezTo>
                    <a:cubicBezTo>
                      <a:pt x="2" y="174"/>
                      <a:pt x="0" y="175"/>
                      <a:pt x="0" y="175"/>
                    </a:cubicBezTo>
                    <a:cubicBezTo>
                      <a:pt x="0" y="175"/>
                      <a:pt x="1" y="173"/>
                      <a:pt x="3" y="171"/>
                    </a:cubicBezTo>
                    <a:cubicBezTo>
                      <a:pt x="5" y="168"/>
                      <a:pt x="8" y="164"/>
                      <a:pt x="12" y="158"/>
                    </a:cubicBezTo>
                    <a:cubicBezTo>
                      <a:pt x="18" y="147"/>
                      <a:pt x="27" y="131"/>
                      <a:pt x="36" y="110"/>
                    </a:cubicBezTo>
                    <a:lnTo>
                      <a:pt x="40" y="103"/>
                    </a:lnTo>
                    <a:lnTo>
                      <a:pt x="40" y="111"/>
                    </a:lnTo>
                    <a:cubicBezTo>
                      <a:pt x="39" y="134"/>
                      <a:pt x="39" y="162"/>
                      <a:pt x="38" y="192"/>
                    </a:cubicBezTo>
                    <a:lnTo>
                      <a:pt x="35" y="191"/>
                    </a:lnTo>
                    <a:cubicBezTo>
                      <a:pt x="42" y="187"/>
                      <a:pt x="47" y="181"/>
                      <a:pt x="51" y="175"/>
                    </a:cubicBezTo>
                    <a:cubicBezTo>
                      <a:pt x="58" y="165"/>
                      <a:pt x="61" y="153"/>
                      <a:pt x="64" y="142"/>
                    </a:cubicBezTo>
                    <a:cubicBezTo>
                      <a:pt x="67" y="131"/>
                      <a:pt x="69" y="120"/>
                      <a:pt x="71" y="109"/>
                    </a:cubicBezTo>
                    <a:cubicBezTo>
                      <a:pt x="74" y="88"/>
                      <a:pt x="75" y="70"/>
                      <a:pt x="77" y="53"/>
                    </a:cubicBezTo>
                    <a:cubicBezTo>
                      <a:pt x="78" y="37"/>
                      <a:pt x="79" y="23"/>
                      <a:pt x="79" y="14"/>
                    </a:cubicBezTo>
                    <a:cubicBezTo>
                      <a:pt x="79" y="5"/>
                      <a:pt x="79" y="0"/>
                      <a:pt x="79" y="0"/>
                    </a:cubicBezTo>
                    <a:close/>
                  </a:path>
                </a:pathLst>
              </a:custGeom>
              <a:solidFill>
                <a:schemeClr val="lt1"/>
              </a:solidFill>
              <a:ln>
                <a:noFill/>
              </a:ln>
            </p:spPr>
            <p:txBody>
              <a:bodyPr spcFirstLastPara="1" wrap="square" lIns="90000" tIns="25550" rIns="90000" bIns="25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3" name="Google Shape;1383;p36"/>
              <p:cNvSpPr/>
              <p:nvPr/>
            </p:nvSpPr>
            <p:spPr>
              <a:xfrm>
                <a:off x="7003061" y="2377326"/>
                <a:ext cx="184489" cy="176981"/>
              </a:xfrm>
              <a:custGeom>
                <a:avLst/>
                <a:gdLst/>
                <a:ahLst/>
                <a:cxnLst/>
                <a:rect l="l" t="t" r="r" b="b"/>
                <a:pathLst>
                  <a:path w="172" h="165" extrusionOk="0">
                    <a:moveTo>
                      <a:pt x="172" y="156"/>
                    </a:moveTo>
                    <a:cubicBezTo>
                      <a:pt x="172" y="156"/>
                      <a:pt x="168" y="158"/>
                      <a:pt x="161" y="160"/>
                    </a:cubicBezTo>
                    <a:cubicBezTo>
                      <a:pt x="154" y="161"/>
                      <a:pt x="143" y="163"/>
                      <a:pt x="130" y="164"/>
                    </a:cubicBezTo>
                    <a:cubicBezTo>
                      <a:pt x="117" y="165"/>
                      <a:pt x="101" y="165"/>
                      <a:pt x="84" y="161"/>
                    </a:cubicBezTo>
                    <a:cubicBezTo>
                      <a:pt x="75" y="159"/>
                      <a:pt x="67" y="156"/>
                      <a:pt x="58" y="153"/>
                    </a:cubicBezTo>
                    <a:cubicBezTo>
                      <a:pt x="49" y="149"/>
                      <a:pt x="40" y="144"/>
                      <a:pt x="33" y="137"/>
                    </a:cubicBezTo>
                    <a:cubicBezTo>
                      <a:pt x="25" y="131"/>
                      <a:pt x="19" y="122"/>
                      <a:pt x="15" y="114"/>
                    </a:cubicBezTo>
                    <a:cubicBezTo>
                      <a:pt x="10" y="105"/>
                      <a:pt x="7" y="97"/>
                      <a:pt x="5" y="88"/>
                    </a:cubicBezTo>
                    <a:cubicBezTo>
                      <a:pt x="1" y="71"/>
                      <a:pt x="0" y="55"/>
                      <a:pt x="0" y="42"/>
                    </a:cubicBezTo>
                    <a:cubicBezTo>
                      <a:pt x="0" y="29"/>
                      <a:pt x="0" y="19"/>
                      <a:pt x="1" y="11"/>
                    </a:cubicBezTo>
                    <a:cubicBezTo>
                      <a:pt x="1" y="4"/>
                      <a:pt x="2" y="0"/>
                      <a:pt x="2" y="0"/>
                    </a:cubicBezTo>
                    <a:cubicBezTo>
                      <a:pt x="2" y="0"/>
                      <a:pt x="3" y="4"/>
                      <a:pt x="2" y="12"/>
                    </a:cubicBezTo>
                    <a:cubicBezTo>
                      <a:pt x="2" y="19"/>
                      <a:pt x="2" y="29"/>
                      <a:pt x="2" y="42"/>
                    </a:cubicBezTo>
                    <a:cubicBezTo>
                      <a:pt x="3" y="55"/>
                      <a:pt x="4" y="71"/>
                      <a:pt x="9" y="87"/>
                    </a:cubicBezTo>
                    <a:cubicBezTo>
                      <a:pt x="11" y="95"/>
                      <a:pt x="14" y="104"/>
                      <a:pt x="18" y="112"/>
                    </a:cubicBezTo>
                    <a:cubicBezTo>
                      <a:pt x="23" y="120"/>
                      <a:pt x="28" y="128"/>
                      <a:pt x="35" y="135"/>
                    </a:cubicBezTo>
                    <a:cubicBezTo>
                      <a:pt x="50" y="147"/>
                      <a:pt x="68" y="154"/>
                      <a:pt x="85" y="158"/>
                    </a:cubicBezTo>
                    <a:cubicBezTo>
                      <a:pt x="101" y="161"/>
                      <a:pt x="117" y="162"/>
                      <a:pt x="130" y="162"/>
                    </a:cubicBezTo>
                    <a:cubicBezTo>
                      <a:pt x="156" y="161"/>
                      <a:pt x="171" y="155"/>
                      <a:pt x="172" y="156"/>
                    </a:cubicBezTo>
                    <a:close/>
                  </a:path>
                </a:pathLst>
              </a:custGeom>
              <a:solidFill>
                <a:schemeClr val="lt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4" name="Google Shape;1384;p36"/>
              <p:cNvSpPr/>
              <p:nvPr/>
            </p:nvSpPr>
            <p:spPr>
              <a:xfrm>
                <a:off x="6947285" y="2231451"/>
                <a:ext cx="100825" cy="196289"/>
              </a:xfrm>
              <a:custGeom>
                <a:avLst/>
                <a:gdLst/>
                <a:ahLst/>
                <a:cxnLst/>
                <a:rect l="l" t="t" r="r" b="b"/>
                <a:pathLst>
                  <a:path w="94" h="183" extrusionOk="0">
                    <a:moveTo>
                      <a:pt x="94" y="0"/>
                    </a:moveTo>
                    <a:cubicBezTo>
                      <a:pt x="94" y="1"/>
                      <a:pt x="84" y="7"/>
                      <a:pt x="70" y="20"/>
                    </a:cubicBezTo>
                    <a:cubicBezTo>
                      <a:pt x="63" y="27"/>
                      <a:pt x="55" y="35"/>
                      <a:pt x="48" y="45"/>
                    </a:cubicBezTo>
                    <a:cubicBezTo>
                      <a:pt x="40" y="55"/>
                      <a:pt x="32" y="67"/>
                      <a:pt x="25" y="80"/>
                    </a:cubicBezTo>
                    <a:cubicBezTo>
                      <a:pt x="19" y="93"/>
                      <a:pt x="14" y="107"/>
                      <a:pt x="10" y="119"/>
                    </a:cubicBezTo>
                    <a:cubicBezTo>
                      <a:pt x="7" y="131"/>
                      <a:pt x="4" y="142"/>
                      <a:pt x="3" y="152"/>
                    </a:cubicBezTo>
                    <a:cubicBezTo>
                      <a:pt x="1" y="171"/>
                      <a:pt x="2" y="183"/>
                      <a:pt x="1" y="183"/>
                    </a:cubicBezTo>
                    <a:cubicBezTo>
                      <a:pt x="1" y="183"/>
                      <a:pt x="0" y="180"/>
                      <a:pt x="0" y="175"/>
                    </a:cubicBezTo>
                    <a:cubicBezTo>
                      <a:pt x="0" y="172"/>
                      <a:pt x="0" y="169"/>
                      <a:pt x="0" y="165"/>
                    </a:cubicBezTo>
                    <a:cubicBezTo>
                      <a:pt x="0" y="161"/>
                      <a:pt x="0" y="156"/>
                      <a:pt x="1" y="152"/>
                    </a:cubicBezTo>
                    <a:cubicBezTo>
                      <a:pt x="1" y="142"/>
                      <a:pt x="3" y="130"/>
                      <a:pt x="7" y="118"/>
                    </a:cubicBezTo>
                    <a:cubicBezTo>
                      <a:pt x="10" y="105"/>
                      <a:pt x="15" y="92"/>
                      <a:pt x="22" y="79"/>
                    </a:cubicBezTo>
                    <a:cubicBezTo>
                      <a:pt x="29" y="65"/>
                      <a:pt x="37" y="54"/>
                      <a:pt x="45" y="43"/>
                    </a:cubicBezTo>
                    <a:cubicBezTo>
                      <a:pt x="53" y="33"/>
                      <a:pt x="61" y="25"/>
                      <a:pt x="68" y="18"/>
                    </a:cubicBezTo>
                    <a:cubicBezTo>
                      <a:pt x="72" y="15"/>
                      <a:pt x="76" y="12"/>
                      <a:pt x="79" y="10"/>
                    </a:cubicBezTo>
                    <a:cubicBezTo>
                      <a:pt x="82" y="8"/>
                      <a:pt x="84" y="6"/>
                      <a:pt x="87" y="4"/>
                    </a:cubicBezTo>
                    <a:cubicBezTo>
                      <a:pt x="91" y="1"/>
                      <a:pt x="94" y="0"/>
                      <a:pt x="94" y="0"/>
                    </a:cubicBezTo>
                    <a:close/>
                  </a:path>
                </a:pathLst>
              </a:custGeom>
              <a:solidFill>
                <a:schemeClr val="lt1"/>
              </a:solidFill>
              <a:ln>
                <a:noFill/>
              </a:ln>
            </p:spPr>
            <p:txBody>
              <a:bodyPr spcFirstLastPara="1" wrap="square" lIns="90000" tIns="20875" rIns="90000" bIns="20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85" name="Google Shape;1385;p36"/>
              <p:cNvSpPr/>
              <p:nvPr/>
            </p:nvSpPr>
            <p:spPr>
              <a:xfrm>
                <a:off x="7023440" y="1747701"/>
                <a:ext cx="257426" cy="752976"/>
              </a:xfrm>
              <a:custGeom>
                <a:avLst/>
                <a:gdLst/>
                <a:ahLst/>
                <a:cxnLst/>
                <a:rect l="l" t="t" r="r" b="b"/>
                <a:pathLst>
                  <a:path w="240" h="702" extrusionOk="0">
                    <a:moveTo>
                      <a:pt x="27" y="453"/>
                    </a:moveTo>
                    <a:lnTo>
                      <a:pt x="94" y="0"/>
                    </a:lnTo>
                    <a:lnTo>
                      <a:pt x="215" y="19"/>
                    </a:lnTo>
                    <a:cubicBezTo>
                      <a:pt x="215" y="19"/>
                      <a:pt x="244" y="399"/>
                      <a:pt x="239" y="515"/>
                    </a:cubicBezTo>
                    <a:cubicBezTo>
                      <a:pt x="237" y="552"/>
                      <a:pt x="240" y="612"/>
                      <a:pt x="215" y="652"/>
                    </a:cubicBezTo>
                    <a:cubicBezTo>
                      <a:pt x="174" y="719"/>
                      <a:pt x="51" y="719"/>
                      <a:pt x="13" y="650"/>
                    </a:cubicBezTo>
                    <a:lnTo>
                      <a:pt x="13" y="650"/>
                    </a:lnTo>
                    <a:cubicBezTo>
                      <a:pt x="-6" y="620"/>
                      <a:pt x="2" y="578"/>
                      <a:pt x="6" y="556"/>
                    </a:cubicBezTo>
                    <a:lnTo>
                      <a:pt x="27" y="453"/>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6" name="Google Shape;1386;p36"/>
              <p:cNvSpPr/>
              <p:nvPr/>
            </p:nvSpPr>
            <p:spPr>
              <a:xfrm>
                <a:off x="7035239" y="1369067"/>
                <a:ext cx="270298" cy="625335"/>
              </a:xfrm>
              <a:custGeom>
                <a:avLst/>
                <a:gdLst/>
                <a:ahLst/>
                <a:cxnLst/>
                <a:rect l="l" t="t" r="r" b="b"/>
                <a:pathLst>
                  <a:path w="252" h="583" extrusionOk="0">
                    <a:moveTo>
                      <a:pt x="215" y="398"/>
                    </a:moveTo>
                    <a:lnTo>
                      <a:pt x="235" y="308"/>
                    </a:lnTo>
                    <a:lnTo>
                      <a:pt x="252" y="192"/>
                    </a:lnTo>
                    <a:lnTo>
                      <a:pt x="252" y="92"/>
                    </a:lnTo>
                    <a:cubicBezTo>
                      <a:pt x="252" y="92"/>
                      <a:pt x="251" y="83"/>
                      <a:pt x="236" y="87"/>
                    </a:cubicBezTo>
                    <a:cubicBezTo>
                      <a:pt x="222" y="92"/>
                      <a:pt x="223" y="146"/>
                      <a:pt x="223" y="146"/>
                    </a:cubicBezTo>
                    <a:lnTo>
                      <a:pt x="217" y="185"/>
                    </a:lnTo>
                    <a:cubicBezTo>
                      <a:pt x="217" y="185"/>
                      <a:pt x="204" y="214"/>
                      <a:pt x="202" y="211"/>
                    </a:cubicBezTo>
                    <a:cubicBezTo>
                      <a:pt x="200" y="208"/>
                      <a:pt x="203" y="154"/>
                      <a:pt x="203" y="154"/>
                    </a:cubicBezTo>
                    <a:lnTo>
                      <a:pt x="203" y="35"/>
                    </a:lnTo>
                    <a:cubicBezTo>
                      <a:pt x="203" y="35"/>
                      <a:pt x="201" y="22"/>
                      <a:pt x="187" y="24"/>
                    </a:cubicBezTo>
                    <a:cubicBezTo>
                      <a:pt x="178" y="25"/>
                      <a:pt x="171" y="35"/>
                      <a:pt x="169" y="52"/>
                    </a:cubicBezTo>
                    <a:cubicBezTo>
                      <a:pt x="166" y="69"/>
                      <a:pt x="168" y="99"/>
                      <a:pt x="167" y="109"/>
                    </a:cubicBezTo>
                    <a:cubicBezTo>
                      <a:pt x="166" y="119"/>
                      <a:pt x="161" y="175"/>
                      <a:pt x="161" y="175"/>
                    </a:cubicBezTo>
                    <a:lnTo>
                      <a:pt x="148" y="40"/>
                    </a:lnTo>
                    <a:cubicBezTo>
                      <a:pt x="148" y="40"/>
                      <a:pt x="149" y="-3"/>
                      <a:pt x="131" y="0"/>
                    </a:cubicBezTo>
                    <a:cubicBezTo>
                      <a:pt x="112" y="2"/>
                      <a:pt x="118" y="34"/>
                      <a:pt x="116" y="47"/>
                    </a:cubicBezTo>
                    <a:cubicBezTo>
                      <a:pt x="114" y="60"/>
                      <a:pt x="122" y="152"/>
                      <a:pt x="115" y="176"/>
                    </a:cubicBezTo>
                    <a:cubicBezTo>
                      <a:pt x="108" y="200"/>
                      <a:pt x="107" y="187"/>
                      <a:pt x="107" y="187"/>
                    </a:cubicBezTo>
                    <a:lnTo>
                      <a:pt x="103" y="112"/>
                    </a:lnTo>
                    <a:cubicBezTo>
                      <a:pt x="102" y="79"/>
                      <a:pt x="93" y="58"/>
                      <a:pt x="80" y="53"/>
                    </a:cubicBezTo>
                    <a:cubicBezTo>
                      <a:pt x="67" y="48"/>
                      <a:pt x="71" y="125"/>
                      <a:pt x="71" y="125"/>
                    </a:cubicBezTo>
                    <a:lnTo>
                      <a:pt x="74" y="231"/>
                    </a:lnTo>
                    <a:lnTo>
                      <a:pt x="62" y="263"/>
                    </a:lnTo>
                    <a:lnTo>
                      <a:pt x="45" y="229"/>
                    </a:lnTo>
                    <a:cubicBezTo>
                      <a:pt x="45" y="229"/>
                      <a:pt x="51" y="191"/>
                      <a:pt x="31" y="170"/>
                    </a:cubicBezTo>
                    <a:cubicBezTo>
                      <a:pt x="10" y="149"/>
                      <a:pt x="0" y="166"/>
                      <a:pt x="0" y="166"/>
                    </a:cubicBezTo>
                    <a:lnTo>
                      <a:pt x="15" y="323"/>
                    </a:lnTo>
                    <a:cubicBezTo>
                      <a:pt x="21" y="350"/>
                      <a:pt x="80" y="410"/>
                      <a:pt x="80" y="410"/>
                    </a:cubicBezTo>
                    <a:lnTo>
                      <a:pt x="63" y="561"/>
                    </a:lnTo>
                    <a:lnTo>
                      <a:pt x="218" y="583"/>
                    </a:lnTo>
                    <a:lnTo>
                      <a:pt x="215" y="398"/>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7" name="Google Shape;1387;p36"/>
              <p:cNvSpPr/>
              <p:nvPr/>
            </p:nvSpPr>
            <p:spPr>
              <a:xfrm>
                <a:off x="7081361" y="1618987"/>
                <a:ext cx="138367" cy="112625"/>
              </a:xfrm>
              <a:custGeom>
                <a:avLst/>
                <a:gdLst/>
                <a:ahLst/>
                <a:cxnLst/>
                <a:rect l="l" t="t" r="r" b="b"/>
                <a:pathLst>
                  <a:path w="129" h="105" extrusionOk="0">
                    <a:moveTo>
                      <a:pt x="129" y="105"/>
                    </a:moveTo>
                    <a:cubicBezTo>
                      <a:pt x="128" y="105"/>
                      <a:pt x="122" y="97"/>
                      <a:pt x="112" y="84"/>
                    </a:cubicBezTo>
                    <a:cubicBezTo>
                      <a:pt x="102" y="71"/>
                      <a:pt x="85" y="54"/>
                      <a:pt x="61" y="50"/>
                    </a:cubicBezTo>
                    <a:cubicBezTo>
                      <a:pt x="50" y="48"/>
                      <a:pt x="40" y="50"/>
                      <a:pt x="32" y="54"/>
                    </a:cubicBezTo>
                    <a:lnTo>
                      <a:pt x="29" y="56"/>
                    </a:lnTo>
                    <a:lnTo>
                      <a:pt x="27" y="53"/>
                    </a:lnTo>
                    <a:cubicBezTo>
                      <a:pt x="20" y="38"/>
                      <a:pt x="12" y="25"/>
                      <a:pt x="7" y="15"/>
                    </a:cubicBezTo>
                    <a:cubicBezTo>
                      <a:pt x="2" y="6"/>
                      <a:pt x="0" y="0"/>
                      <a:pt x="0" y="0"/>
                    </a:cubicBezTo>
                    <a:cubicBezTo>
                      <a:pt x="1" y="-1"/>
                      <a:pt x="4" y="5"/>
                      <a:pt x="10" y="13"/>
                    </a:cubicBezTo>
                    <a:cubicBezTo>
                      <a:pt x="16" y="22"/>
                      <a:pt x="24" y="34"/>
                      <a:pt x="33" y="50"/>
                    </a:cubicBezTo>
                    <a:lnTo>
                      <a:pt x="28" y="49"/>
                    </a:lnTo>
                    <a:cubicBezTo>
                      <a:pt x="38" y="43"/>
                      <a:pt x="50" y="41"/>
                      <a:pt x="62" y="43"/>
                    </a:cubicBezTo>
                    <a:cubicBezTo>
                      <a:pt x="75" y="45"/>
                      <a:pt x="87" y="51"/>
                      <a:pt x="96" y="58"/>
                    </a:cubicBezTo>
                    <a:cubicBezTo>
                      <a:pt x="105" y="66"/>
                      <a:pt x="111" y="74"/>
                      <a:pt x="116" y="81"/>
                    </a:cubicBezTo>
                    <a:cubicBezTo>
                      <a:pt x="125" y="95"/>
                      <a:pt x="130" y="104"/>
                      <a:pt x="129" y="105"/>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8" name="Google Shape;1388;p36"/>
              <p:cNvSpPr/>
              <p:nvPr/>
            </p:nvSpPr>
            <p:spPr>
              <a:xfrm>
                <a:off x="5996952" y="2368746"/>
                <a:ext cx="276733" cy="252065"/>
              </a:xfrm>
              <a:custGeom>
                <a:avLst/>
                <a:gdLst/>
                <a:ahLst/>
                <a:cxnLst/>
                <a:rect l="l" t="t" r="r" b="b"/>
                <a:pathLst>
                  <a:path w="258" h="235" extrusionOk="0">
                    <a:moveTo>
                      <a:pt x="253" y="5"/>
                    </a:moveTo>
                    <a:cubicBezTo>
                      <a:pt x="231" y="-14"/>
                      <a:pt x="197" y="31"/>
                      <a:pt x="197" y="31"/>
                    </a:cubicBezTo>
                    <a:cubicBezTo>
                      <a:pt x="190" y="17"/>
                      <a:pt x="145" y="19"/>
                      <a:pt x="138" y="39"/>
                    </a:cubicBezTo>
                    <a:cubicBezTo>
                      <a:pt x="134" y="28"/>
                      <a:pt x="134" y="23"/>
                      <a:pt x="125" y="16"/>
                    </a:cubicBezTo>
                    <a:cubicBezTo>
                      <a:pt x="116" y="10"/>
                      <a:pt x="104" y="7"/>
                      <a:pt x="93" y="11"/>
                    </a:cubicBezTo>
                    <a:cubicBezTo>
                      <a:pt x="82" y="15"/>
                      <a:pt x="74" y="26"/>
                      <a:pt x="76" y="37"/>
                    </a:cubicBezTo>
                    <a:cubicBezTo>
                      <a:pt x="66" y="23"/>
                      <a:pt x="46" y="17"/>
                      <a:pt x="29" y="22"/>
                    </a:cubicBezTo>
                    <a:cubicBezTo>
                      <a:pt x="19" y="25"/>
                      <a:pt x="11" y="33"/>
                      <a:pt x="6" y="42"/>
                    </a:cubicBezTo>
                    <a:cubicBezTo>
                      <a:pt x="3" y="46"/>
                      <a:pt x="1" y="51"/>
                      <a:pt x="0" y="56"/>
                    </a:cubicBezTo>
                    <a:cubicBezTo>
                      <a:pt x="0" y="58"/>
                      <a:pt x="0" y="60"/>
                      <a:pt x="0" y="62"/>
                    </a:cubicBezTo>
                    <a:cubicBezTo>
                      <a:pt x="0" y="63"/>
                      <a:pt x="1" y="64"/>
                      <a:pt x="1" y="65"/>
                    </a:cubicBezTo>
                    <a:cubicBezTo>
                      <a:pt x="3" y="68"/>
                      <a:pt x="6" y="71"/>
                      <a:pt x="8" y="75"/>
                    </a:cubicBezTo>
                    <a:cubicBezTo>
                      <a:pt x="9" y="77"/>
                      <a:pt x="10" y="78"/>
                      <a:pt x="11" y="79"/>
                    </a:cubicBezTo>
                    <a:cubicBezTo>
                      <a:pt x="14" y="86"/>
                      <a:pt x="16" y="93"/>
                      <a:pt x="17" y="101"/>
                    </a:cubicBezTo>
                    <a:cubicBezTo>
                      <a:pt x="17" y="104"/>
                      <a:pt x="17" y="108"/>
                      <a:pt x="18" y="111"/>
                    </a:cubicBezTo>
                    <a:cubicBezTo>
                      <a:pt x="19" y="113"/>
                      <a:pt x="20" y="115"/>
                      <a:pt x="22" y="117"/>
                    </a:cubicBezTo>
                    <a:cubicBezTo>
                      <a:pt x="28" y="129"/>
                      <a:pt x="28" y="145"/>
                      <a:pt x="29" y="159"/>
                    </a:cubicBezTo>
                    <a:cubicBezTo>
                      <a:pt x="30" y="175"/>
                      <a:pt x="31" y="191"/>
                      <a:pt x="41" y="204"/>
                    </a:cubicBezTo>
                    <a:cubicBezTo>
                      <a:pt x="50" y="217"/>
                      <a:pt x="70" y="223"/>
                      <a:pt x="82" y="213"/>
                    </a:cubicBezTo>
                    <a:cubicBezTo>
                      <a:pt x="81" y="223"/>
                      <a:pt x="90" y="232"/>
                      <a:pt x="100" y="234"/>
                    </a:cubicBezTo>
                    <a:cubicBezTo>
                      <a:pt x="110" y="236"/>
                      <a:pt x="120" y="231"/>
                      <a:pt x="127" y="223"/>
                    </a:cubicBezTo>
                    <a:cubicBezTo>
                      <a:pt x="133" y="216"/>
                      <a:pt x="136" y="206"/>
                      <a:pt x="138" y="196"/>
                    </a:cubicBezTo>
                    <a:cubicBezTo>
                      <a:pt x="138" y="208"/>
                      <a:pt x="151" y="217"/>
                      <a:pt x="162" y="216"/>
                    </a:cubicBezTo>
                    <a:cubicBezTo>
                      <a:pt x="174" y="215"/>
                      <a:pt x="184" y="206"/>
                      <a:pt x="190" y="196"/>
                    </a:cubicBezTo>
                    <a:cubicBezTo>
                      <a:pt x="195" y="185"/>
                      <a:pt x="196" y="173"/>
                      <a:pt x="197" y="161"/>
                    </a:cubicBezTo>
                    <a:cubicBezTo>
                      <a:pt x="197" y="149"/>
                      <a:pt x="202" y="115"/>
                      <a:pt x="204" y="104"/>
                    </a:cubicBezTo>
                    <a:cubicBezTo>
                      <a:pt x="204" y="104"/>
                      <a:pt x="223" y="104"/>
                      <a:pt x="230" y="104"/>
                    </a:cubicBezTo>
                    <a:lnTo>
                      <a:pt x="235" y="91"/>
                    </a:lnTo>
                    <a:cubicBezTo>
                      <a:pt x="243" y="71"/>
                      <a:pt x="249" y="58"/>
                      <a:pt x="255" y="40"/>
                    </a:cubicBezTo>
                    <a:cubicBezTo>
                      <a:pt x="259" y="26"/>
                      <a:pt x="261" y="13"/>
                      <a:pt x="252" y="5"/>
                    </a:cubicBezTo>
                    <a:lnTo>
                      <a:pt x="253" y="5"/>
                    </a:lnTo>
                    <a:close/>
                  </a:path>
                </a:pathLst>
              </a:custGeom>
              <a:solidFill>
                <a:srgbClr val="AE7461"/>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9" name="Google Shape;1389;p36"/>
              <p:cNvSpPr/>
              <p:nvPr/>
            </p:nvSpPr>
            <p:spPr>
              <a:xfrm>
                <a:off x="5917579" y="2423449"/>
                <a:ext cx="113697" cy="97608"/>
              </a:xfrm>
              <a:custGeom>
                <a:avLst/>
                <a:gdLst/>
                <a:ahLst/>
                <a:cxnLst/>
                <a:rect l="l" t="t" r="r" b="b"/>
                <a:pathLst>
                  <a:path w="106" h="91" extrusionOk="0">
                    <a:moveTo>
                      <a:pt x="33" y="0"/>
                    </a:moveTo>
                    <a:cubicBezTo>
                      <a:pt x="23" y="1"/>
                      <a:pt x="13" y="4"/>
                      <a:pt x="7" y="11"/>
                    </a:cubicBezTo>
                    <a:cubicBezTo>
                      <a:pt x="0" y="21"/>
                      <a:pt x="0" y="42"/>
                      <a:pt x="2" y="53"/>
                    </a:cubicBezTo>
                    <a:cubicBezTo>
                      <a:pt x="2" y="54"/>
                      <a:pt x="36" y="53"/>
                      <a:pt x="36" y="53"/>
                    </a:cubicBezTo>
                    <a:lnTo>
                      <a:pt x="44" y="53"/>
                    </a:lnTo>
                    <a:cubicBezTo>
                      <a:pt x="51" y="57"/>
                      <a:pt x="51" y="71"/>
                      <a:pt x="54" y="78"/>
                    </a:cubicBezTo>
                    <a:cubicBezTo>
                      <a:pt x="59" y="90"/>
                      <a:pt x="76" y="95"/>
                      <a:pt x="88" y="89"/>
                    </a:cubicBezTo>
                    <a:cubicBezTo>
                      <a:pt x="100" y="84"/>
                      <a:pt x="106" y="70"/>
                      <a:pt x="106" y="56"/>
                    </a:cubicBezTo>
                    <a:cubicBezTo>
                      <a:pt x="105" y="43"/>
                      <a:pt x="98" y="31"/>
                      <a:pt x="89" y="22"/>
                    </a:cubicBezTo>
                    <a:cubicBezTo>
                      <a:pt x="74" y="7"/>
                      <a:pt x="53" y="-1"/>
                      <a:pt x="33" y="0"/>
                    </a:cubicBezTo>
                    <a:close/>
                  </a:path>
                </a:pathLst>
              </a:custGeom>
              <a:solidFill>
                <a:srgbClr val="AE746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0" name="Google Shape;1390;p36"/>
              <p:cNvSpPr/>
              <p:nvPr/>
            </p:nvSpPr>
            <p:spPr>
              <a:xfrm>
                <a:off x="6075253" y="2404142"/>
                <a:ext cx="12871" cy="193071"/>
              </a:xfrm>
              <a:custGeom>
                <a:avLst/>
                <a:gdLst/>
                <a:ahLst/>
                <a:cxnLst/>
                <a:rect l="l" t="t" r="r" b="b"/>
                <a:pathLst>
                  <a:path w="12" h="180" extrusionOk="0">
                    <a:moveTo>
                      <a:pt x="3" y="0"/>
                    </a:moveTo>
                    <a:cubicBezTo>
                      <a:pt x="5" y="0"/>
                      <a:pt x="9" y="40"/>
                      <a:pt x="11" y="90"/>
                    </a:cubicBezTo>
                    <a:cubicBezTo>
                      <a:pt x="13" y="140"/>
                      <a:pt x="12" y="180"/>
                      <a:pt x="10" y="180"/>
                    </a:cubicBezTo>
                    <a:cubicBezTo>
                      <a:pt x="7" y="180"/>
                      <a:pt x="3" y="140"/>
                      <a:pt x="2" y="90"/>
                    </a:cubicBezTo>
                    <a:cubicBezTo>
                      <a:pt x="0" y="41"/>
                      <a:pt x="0" y="0"/>
                      <a:pt x="3" y="0"/>
                    </a:cubicBezTo>
                    <a:close/>
                  </a:path>
                </a:pathLst>
              </a:custGeom>
              <a:solidFill>
                <a:srgbClr val="6F4439"/>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1" name="Google Shape;1391;p36"/>
              <p:cNvSpPr/>
              <p:nvPr/>
            </p:nvSpPr>
            <p:spPr>
              <a:xfrm>
                <a:off x="6143900" y="2407360"/>
                <a:ext cx="10726" cy="174836"/>
              </a:xfrm>
              <a:custGeom>
                <a:avLst/>
                <a:gdLst/>
                <a:ahLst/>
                <a:cxnLst/>
                <a:rect l="l" t="t" r="r" b="b"/>
                <a:pathLst>
                  <a:path w="10" h="163" extrusionOk="0">
                    <a:moveTo>
                      <a:pt x="1" y="0"/>
                    </a:moveTo>
                    <a:cubicBezTo>
                      <a:pt x="4" y="0"/>
                      <a:pt x="10" y="36"/>
                      <a:pt x="10" y="82"/>
                    </a:cubicBezTo>
                    <a:cubicBezTo>
                      <a:pt x="10" y="127"/>
                      <a:pt x="4" y="163"/>
                      <a:pt x="2" y="163"/>
                    </a:cubicBezTo>
                    <a:cubicBezTo>
                      <a:pt x="-1" y="163"/>
                      <a:pt x="1" y="126"/>
                      <a:pt x="1" y="82"/>
                    </a:cubicBezTo>
                    <a:cubicBezTo>
                      <a:pt x="1" y="37"/>
                      <a:pt x="-1" y="0"/>
                      <a:pt x="1" y="0"/>
                    </a:cubicBezTo>
                    <a:close/>
                  </a:path>
                </a:pathLst>
              </a:custGeom>
              <a:solidFill>
                <a:srgbClr val="6F4439"/>
              </a:solidFill>
              <a:ln>
                <a:noFill/>
              </a:ln>
            </p:spPr>
            <p:txBody>
              <a:bodyPr spcFirstLastPara="1" wrap="square" lIns="90000" tIns="13675" rIns="90000" bIns="13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2" name="Google Shape;1392;p36"/>
              <p:cNvSpPr/>
              <p:nvPr/>
            </p:nvSpPr>
            <p:spPr>
              <a:xfrm>
                <a:off x="6205039" y="2410578"/>
                <a:ext cx="10726" cy="144803"/>
              </a:xfrm>
              <a:custGeom>
                <a:avLst/>
                <a:gdLst/>
                <a:ahLst/>
                <a:cxnLst/>
                <a:rect l="l" t="t" r="r" b="b"/>
                <a:pathLst>
                  <a:path w="10" h="135" extrusionOk="0">
                    <a:moveTo>
                      <a:pt x="5" y="0"/>
                    </a:moveTo>
                    <a:cubicBezTo>
                      <a:pt x="8" y="0"/>
                      <a:pt x="11" y="31"/>
                      <a:pt x="10" y="68"/>
                    </a:cubicBezTo>
                    <a:cubicBezTo>
                      <a:pt x="8" y="106"/>
                      <a:pt x="6" y="135"/>
                      <a:pt x="3" y="135"/>
                    </a:cubicBezTo>
                    <a:cubicBezTo>
                      <a:pt x="1" y="135"/>
                      <a:pt x="-1" y="104"/>
                      <a:pt x="1" y="67"/>
                    </a:cubicBezTo>
                    <a:cubicBezTo>
                      <a:pt x="2" y="30"/>
                      <a:pt x="3" y="0"/>
                      <a:pt x="5" y="0"/>
                    </a:cubicBezTo>
                    <a:close/>
                  </a:path>
                </a:pathLst>
              </a:custGeom>
              <a:solidFill>
                <a:srgbClr val="6F4439"/>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3" name="Google Shape;1393;p36"/>
              <p:cNvSpPr/>
              <p:nvPr/>
            </p:nvSpPr>
            <p:spPr>
              <a:xfrm>
                <a:off x="5974428" y="2427739"/>
                <a:ext cx="55776" cy="83664"/>
              </a:xfrm>
              <a:custGeom>
                <a:avLst/>
                <a:gdLst/>
                <a:ahLst/>
                <a:cxnLst/>
                <a:rect l="l" t="t" r="r" b="b"/>
                <a:pathLst>
                  <a:path w="52" h="78" extrusionOk="0">
                    <a:moveTo>
                      <a:pt x="0" y="1"/>
                    </a:moveTo>
                    <a:cubicBezTo>
                      <a:pt x="0" y="0"/>
                      <a:pt x="6" y="-2"/>
                      <a:pt x="16" y="1"/>
                    </a:cubicBezTo>
                    <a:cubicBezTo>
                      <a:pt x="25" y="4"/>
                      <a:pt x="37" y="14"/>
                      <a:pt x="43" y="28"/>
                    </a:cubicBezTo>
                    <a:cubicBezTo>
                      <a:pt x="49" y="41"/>
                      <a:pt x="52" y="54"/>
                      <a:pt x="52" y="64"/>
                    </a:cubicBezTo>
                    <a:cubicBezTo>
                      <a:pt x="52" y="75"/>
                      <a:pt x="45" y="79"/>
                      <a:pt x="44" y="78"/>
                    </a:cubicBezTo>
                    <a:cubicBezTo>
                      <a:pt x="43" y="77"/>
                      <a:pt x="47" y="73"/>
                      <a:pt x="46" y="64"/>
                    </a:cubicBezTo>
                    <a:cubicBezTo>
                      <a:pt x="44" y="56"/>
                      <a:pt x="40" y="44"/>
                      <a:pt x="35" y="32"/>
                    </a:cubicBezTo>
                    <a:cubicBezTo>
                      <a:pt x="29" y="20"/>
                      <a:pt x="20" y="11"/>
                      <a:pt x="13" y="7"/>
                    </a:cubicBezTo>
                    <a:cubicBezTo>
                      <a:pt x="6" y="3"/>
                      <a:pt x="0" y="2"/>
                      <a:pt x="0" y="1"/>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4" name="Google Shape;1394;p36"/>
              <p:cNvSpPr/>
              <p:nvPr/>
            </p:nvSpPr>
            <p:spPr>
              <a:xfrm>
                <a:off x="6169643" y="775911"/>
                <a:ext cx="318565" cy="218813"/>
              </a:xfrm>
              <a:custGeom>
                <a:avLst/>
                <a:gdLst/>
                <a:ahLst/>
                <a:cxnLst/>
                <a:rect l="l" t="t" r="r" b="b"/>
                <a:pathLst>
                  <a:path w="297" h="204" extrusionOk="0">
                    <a:moveTo>
                      <a:pt x="297" y="90"/>
                    </a:moveTo>
                    <a:cubicBezTo>
                      <a:pt x="295" y="58"/>
                      <a:pt x="261" y="33"/>
                      <a:pt x="229" y="39"/>
                    </a:cubicBezTo>
                    <a:cubicBezTo>
                      <a:pt x="211" y="4"/>
                      <a:pt x="163" y="-11"/>
                      <a:pt x="128" y="8"/>
                    </a:cubicBezTo>
                    <a:cubicBezTo>
                      <a:pt x="112" y="17"/>
                      <a:pt x="100" y="32"/>
                      <a:pt x="84" y="42"/>
                    </a:cubicBezTo>
                    <a:cubicBezTo>
                      <a:pt x="68" y="51"/>
                      <a:pt x="50" y="55"/>
                      <a:pt x="34" y="63"/>
                    </a:cubicBezTo>
                    <a:cubicBezTo>
                      <a:pt x="17" y="71"/>
                      <a:pt x="3" y="84"/>
                      <a:pt x="1" y="102"/>
                    </a:cubicBezTo>
                    <a:cubicBezTo>
                      <a:pt x="-2" y="122"/>
                      <a:pt x="14" y="140"/>
                      <a:pt x="33" y="148"/>
                    </a:cubicBezTo>
                    <a:cubicBezTo>
                      <a:pt x="51" y="155"/>
                      <a:pt x="72" y="154"/>
                      <a:pt x="92" y="153"/>
                    </a:cubicBezTo>
                    <a:cubicBezTo>
                      <a:pt x="83" y="158"/>
                      <a:pt x="81" y="171"/>
                      <a:pt x="86" y="180"/>
                    </a:cubicBezTo>
                    <a:cubicBezTo>
                      <a:pt x="90" y="189"/>
                      <a:pt x="99" y="194"/>
                      <a:pt x="109" y="198"/>
                    </a:cubicBezTo>
                    <a:cubicBezTo>
                      <a:pt x="140" y="210"/>
                      <a:pt x="177" y="203"/>
                      <a:pt x="202" y="181"/>
                    </a:cubicBezTo>
                    <a:lnTo>
                      <a:pt x="239" y="152"/>
                    </a:lnTo>
                    <a:cubicBezTo>
                      <a:pt x="271" y="153"/>
                      <a:pt x="300" y="122"/>
                      <a:pt x="297" y="90"/>
                    </a:cubicBezTo>
                    <a:close/>
                  </a:path>
                </a:pathLst>
              </a:custGeom>
              <a:solidFill>
                <a:srgbClr val="263238"/>
              </a:solidFill>
              <a:ln>
                <a:noFill/>
              </a:ln>
            </p:spPr>
            <p:txBody>
              <a:bodyPr spcFirstLastPara="1" wrap="square" lIns="90000" tIns="28425" rIns="90000" bIns="284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5" name="Google Shape;1395;p36"/>
              <p:cNvSpPr/>
              <p:nvPr/>
            </p:nvSpPr>
            <p:spPr>
              <a:xfrm>
                <a:off x="6351986" y="932512"/>
                <a:ext cx="123350" cy="79374"/>
              </a:xfrm>
              <a:custGeom>
                <a:avLst/>
                <a:gdLst/>
                <a:ahLst/>
                <a:cxnLst/>
                <a:rect l="l" t="t" r="r" b="b"/>
                <a:pathLst>
                  <a:path w="115" h="74" extrusionOk="0">
                    <a:moveTo>
                      <a:pt x="34" y="69"/>
                    </a:moveTo>
                    <a:cubicBezTo>
                      <a:pt x="27" y="75"/>
                      <a:pt x="15" y="75"/>
                      <a:pt x="8" y="68"/>
                    </a:cubicBezTo>
                    <a:cubicBezTo>
                      <a:pt x="1" y="62"/>
                      <a:pt x="-1" y="51"/>
                      <a:pt x="2" y="41"/>
                    </a:cubicBezTo>
                    <a:cubicBezTo>
                      <a:pt x="4" y="32"/>
                      <a:pt x="11" y="25"/>
                      <a:pt x="19" y="19"/>
                    </a:cubicBezTo>
                    <a:cubicBezTo>
                      <a:pt x="27" y="14"/>
                      <a:pt x="37" y="11"/>
                      <a:pt x="46" y="8"/>
                    </a:cubicBezTo>
                    <a:cubicBezTo>
                      <a:pt x="60" y="4"/>
                      <a:pt x="75" y="0"/>
                      <a:pt x="90" y="0"/>
                    </a:cubicBezTo>
                    <a:cubicBezTo>
                      <a:pt x="95" y="-1"/>
                      <a:pt x="101" y="0"/>
                      <a:pt x="106" y="1"/>
                    </a:cubicBezTo>
                    <a:cubicBezTo>
                      <a:pt x="111" y="4"/>
                      <a:pt x="115" y="8"/>
                      <a:pt x="115" y="13"/>
                    </a:cubicBezTo>
                    <a:cubicBezTo>
                      <a:pt x="116" y="21"/>
                      <a:pt x="109" y="27"/>
                      <a:pt x="103" y="31"/>
                    </a:cubicBezTo>
                    <a:cubicBezTo>
                      <a:pt x="81" y="47"/>
                      <a:pt x="57" y="62"/>
                      <a:pt x="32" y="74"/>
                    </a:cubicBezTo>
                    <a:lnTo>
                      <a:pt x="34" y="69"/>
                    </a:lnTo>
                    <a:close/>
                  </a:path>
                </a:pathLst>
              </a:custGeom>
              <a:solidFill>
                <a:srgbClr val="FF725E"/>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6" name="Google Shape;1396;p36"/>
              <p:cNvSpPr/>
              <p:nvPr/>
            </p:nvSpPr>
            <p:spPr>
              <a:xfrm>
                <a:off x="5866094" y="909988"/>
                <a:ext cx="1160564" cy="897779"/>
              </a:xfrm>
              <a:custGeom>
                <a:avLst/>
                <a:gdLst/>
                <a:ahLst/>
                <a:cxnLst/>
                <a:rect l="l" t="t" r="r" b="b"/>
                <a:pathLst>
                  <a:path w="1082" h="837" extrusionOk="0">
                    <a:moveTo>
                      <a:pt x="465" y="86"/>
                    </a:moveTo>
                    <a:cubicBezTo>
                      <a:pt x="430" y="46"/>
                      <a:pt x="342" y="52"/>
                      <a:pt x="321" y="77"/>
                    </a:cubicBezTo>
                    <a:cubicBezTo>
                      <a:pt x="291" y="61"/>
                      <a:pt x="248" y="75"/>
                      <a:pt x="233" y="106"/>
                    </a:cubicBezTo>
                    <a:cubicBezTo>
                      <a:pt x="202" y="112"/>
                      <a:pt x="171" y="119"/>
                      <a:pt x="140" y="126"/>
                    </a:cubicBezTo>
                    <a:cubicBezTo>
                      <a:pt x="124" y="129"/>
                      <a:pt x="107" y="133"/>
                      <a:pt x="95" y="143"/>
                    </a:cubicBezTo>
                    <a:cubicBezTo>
                      <a:pt x="82" y="154"/>
                      <a:pt x="76" y="174"/>
                      <a:pt x="86" y="187"/>
                    </a:cubicBezTo>
                    <a:cubicBezTo>
                      <a:pt x="53" y="195"/>
                      <a:pt x="40" y="244"/>
                      <a:pt x="64" y="268"/>
                    </a:cubicBezTo>
                    <a:cubicBezTo>
                      <a:pt x="51" y="282"/>
                      <a:pt x="53" y="308"/>
                      <a:pt x="69" y="319"/>
                    </a:cubicBezTo>
                    <a:cubicBezTo>
                      <a:pt x="43" y="350"/>
                      <a:pt x="23" y="386"/>
                      <a:pt x="8" y="423"/>
                    </a:cubicBezTo>
                    <a:cubicBezTo>
                      <a:pt x="2" y="439"/>
                      <a:pt x="-2" y="456"/>
                      <a:pt x="3" y="472"/>
                    </a:cubicBezTo>
                    <a:cubicBezTo>
                      <a:pt x="9" y="488"/>
                      <a:pt x="30" y="499"/>
                      <a:pt x="44" y="489"/>
                    </a:cubicBezTo>
                    <a:cubicBezTo>
                      <a:pt x="34" y="502"/>
                      <a:pt x="33" y="521"/>
                      <a:pt x="41" y="534"/>
                    </a:cubicBezTo>
                    <a:cubicBezTo>
                      <a:pt x="25" y="535"/>
                      <a:pt x="21" y="559"/>
                      <a:pt x="31" y="570"/>
                    </a:cubicBezTo>
                    <a:cubicBezTo>
                      <a:pt x="42" y="582"/>
                      <a:pt x="60" y="583"/>
                      <a:pt x="76" y="583"/>
                    </a:cubicBezTo>
                    <a:cubicBezTo>
                      <a:pt x="91" y="583"/>
                      <a:pt x="108" y="582"/>
                      <a:pt x="121" y="591"/>
                    </a:cubicBezTo>
                    <a:cubicBezTo>
                      <a:pt x="121" y="596"/>
                      <a:pt x="119" y="599"/>
                      <a:pt x="116" y="601"/>
                    </a:cubicBezTo>
                    <a:cubicBezTo>
                      <a:pt x="89" y="623"/>
                      <a:pt x="81" y="661"/>
                      <a:pt x="101" y="690"/>
                    </a:cubicBezTo>
                    <a:cubicBezTo>
                      <a:pt x="103" y="692"/>
                      <a:pt x="105" y="695"/>
                      <a:pt x="106" y="697"/>
                    </a:cubicBezTo>
                    <a:cubicBezTo>
                      <a:pt x="115" y="710"/>
                      <a:pt x="138" y="722"/>
                      <a:pt x="152" y="730"/>
                    </a:cubicBezTo>
                    <a:cubicBezTo>
                      <a:pt x="188" y="749"/>
                      <a:pt x="209" y="745"/>
                      <a:pt x="249" y="751"/>
                    </a:cubicBezTo>
                    <a:cubicBezTo>
                      <a:pt x="238" y="777"/>
                      <a:pt x="302" y="834"/>
                      <a:pt x="377" y="779"/>
                    </a:cubicBezTo>
                    <a:cubicBezTo>
                      <a:pt x="525" y="820"/>
                      <a:pt x="631" y="835"/>
                      <a:pt x="784" y="837"/>
                    </a:cubicBezTo>
                    <a:cubicBezTo>
                      <a:pt x="806" y="837"/>
                      <a:pt x="833" y="834"/>
                      <a:pt x="842" y="815"/>
                    </a:cubicBezTo>
                    <a:cubicBezTo>
                      <a:pt x="860" y="820"/>
                      <a:pt x="879" y="812"/>
                      <a:pt x="892" y="799"/>
                    </a:cubicBezTo>
                    <a:cubicBezTo>
                      <a:pt x="906" y="786"/>
                      <a:pt x="914" y="769"/>
                      <a:pt x="922" y="753"/>
                    </a:cubicBezTo>
                    <a:cubicBezTo>
                      <a:pt x="960" y="743"/>
                      <a:pt x="989" y="707"/>
                      <a:pt x="991" y="667"/>
                    </a:cubicBezTo>
                    <a:cubicBezTo>
                      <a:pt x="1017" y="648"/>
                      <a:pt x="1034" y="617"/>
                      <a:pt x="1036" y="584"/>
                    </a:cubicBezTo>
                    <a:cubicBezTo>
                      <a:pt x="1073" y="573"/>
                      <a:pt x="1094" y="525"/>
                      <a:pt x="1077" y="491"/>
                    </a:cubicBezTo>
                    <a:cubicBezTo>
                      <a:pt x="1069" y="446"/>
                      <a:pt x="1054" y="402"/>
                      <a:pt x="1032" y="362"/>
                    </a:cubicBezTo>
                    <a:cubicBezTo>
                      <a:pt x="1057" y="356"/>
                      <a:pt x="1067" y="323"/>
                      <a:pt x="1057" y="299"/>
                    </a:cubicBezTo>
                    <a:cubicBezTo>
                      <a:pt x="1046" y="276"/>
                      <a:pt x="1024" y="260"/>
                      <a:pt x="1002" y="246"/>
                    </a:cubicBezTo>
                    <a:cubicBezTo>
                      <a:pt x="1021" y="251"/>
                      <a:pt x="1037" y="228"/>
                      <a:pt x="1033" y="209"/>
                    </a:cubicBezTo>
                    <a:cubicBezTo>
                      <a:pt x="1029" y="190"/>
                      <a:pt x="1012" y="177"/>
                      <a:pt x="995" y="167"/>
                    </a:cubicBezTo>
                    <a:cubicBezTo>
                      <a:pt x="971" y="152"/>
                      <a:pt x="945" y="140"/>
                      <a:pt x="918" y="132"/>
                    </a:cubicBezTo>
                    <a:cubicBezTo>
                      <a:pt x="909" y="99"/>
                      <a:pt x="867" y="61"/>
                      <a:pt x="836" y="46"/>
                    </a:cubicBezTo>
                    <a:cubicBezTo>
                      <a:pt x="712" y="-14"/>
                      <a:pt x="625" y="-29"/>
                      <a:pt x="465" y="86"/>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7" name="Google Shape;1397;p36"/>
              <p:cNvSpPr/>
              <p:nvPr/>
            </p:nvSpPr>
            <p:spPr>
              <a:xfrm>
                <a:off x="6260815" y="1069807"/>
                <a:ext cx="490183" cy="968571"/>
              </a:xfrm>
              <a:custGeom>
                <a:avLst/>
                <a:gdLst/>
                <a:ahLst/>
                <a:cxnLst/>
                <a:rect l="l" t="t" r="r" b="b"/>
                <a:pathLst>
                  <a:path w="457" h="903" extrusionOk="0">
                    <a:moveTo>
                      <a:pt x="1" y="137"/>
                    </a:moveTo>
                    <a:cubicBezTo>
                      <a:pt x="0" y="111"/>
                      <a:pt x="-5" y="85"/>
                      <a:pt x="21" y="81"/>
                    </a:cubicBezTo>
                    <a:lnTo>
                      <a:pt x="286" y="1"/>
                    </a:lnTo>
                    <a:cubicBezTo>
                      <a:pt x="372" y="-12"/>
                      <a:pt x="433" y="91"/>
                      <a:pt x="443" y="177"/>
                    </a:cubicBezTo>
                    <a:cubicBezTo>
                      <a:pt x="453" y="272"/>
                      <a:pt x="462" y="389"/>
                      <a:pt x="454" y="461"/>
                    </a:cubicBezTo>
                    <a:cubicBezTo>
                      <a:pt x="438" y="606"/>
                      <a:pt x="310" y="644"/>
                      <a:pt x="310" y="644"/>
                    </a:cubicBezTo>
                    <a:lnTo>
                      <a:pt x="313" y="732"/>
                    </a:lnTo>
                    <a:cubicBezTo>
                      <a:pt x="302" y="800"/>
                      <a:pt x="285" y="876"/>
                      <a:pt x="258" y="903"/>
                    </a:cubicBezTo>
                    <a:cubicBezTo>
                      <a:pt x="164" y="885"/>
                      <a:pt x="11" y="679"/>
                      <a:pt x="11" y="679"/>
                    </a:cubicBezTo>
                    <a:lnTo>
                      <a:pt x="1" y="137"/>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8" name="Google Shape;1398;p36"/>
              <p:cNvSpPr/>
              <p:nvPr/>
            </p:nvSpPr>
            <p:spPr>
              <a:xfrm>
                <a:off x="6568654" y="1316509"/>
                <a:ext cx="70792" cy="178054"/>
              </a:xfrm>
              <a:custGeom>
                <a:avLst/>
                <a:gdLst/>
                <a:ahLst/>
                <a:cxnLst/>
                <a:rect l="l" t="t" r="r" b="b"/>
                <a:pathLst>
                  <a:path w="66" h="166" extrusionOk="0">
                    <a:moveTo>
                      <a:pt x="17" y="165"/>
                    </a:moveTo>
                    <a:cubicBezTo>
                      <a:pt x="17" y="164"/>
                      <a:pt x="29" y="161"/>
                      <a:pt x="49" y="158"/>
                    </a:cubicBezTo>
                    <a:cubicBezTo>
                      <a:pt x="54" y="157"/>
                      <a:pt x="59" y="156"/>
                      <a:pt x="59" y="152"/>
                    </a:cubicBezTo>
                    <a:cubicBezTo>
                      <a:pt x="60" y="149"/>
                      <a:pt x="58" y="143"/>
                      <a:pt x="55" y="137"/>
                    </a:cubicBezTo>
                    <a:cubicBezTo>
                      <a:pt x="50" y="125"/>
                      <a:pt x="45" y="113"/>
                      <a:pt x="39" y="100"/>
                    </a:cubicBezTo>
                    <a:cubicBezTo>
                      <a:pt x="15" y="46"/>
                      <a:pt x="-2" y="1"/>
                      <a:pt x="1" y="0"/>
                    </a:cubicBezTo>
                    <a:cubicBezTo>
                      <a:pt x="3" y="0"/>
                      <a:pt x="23" y="42"/>
                      <a:pt x="47" y="96"/>
                    </a:cubicBezTo>
                    <a:cubicBezTo>
                      <a:pt x="52" y="110"/>
                      <a:pt x="58" y="122"/>
                      <a:pt x="63" y="135"/>
                    </a:cubicBezTo>
                    <a:cubicBezTo>
                      <a:pt x="65" y="140"/>
                      <a:pt x="68" y="147"/>
                      <a:pt x="66" y="154"/>
                    </a:cubicBezTo>
                    <a:cubicBezTo>
                      <a:pt x="65" y="158"/>
                      <a:pt x="61" y="161"/>
                      <a:pt x="58" y="162"/>
                    </a:cubicBezTo>
                    <a:cubicBezTo>
                      <a:pt x="55" y="163"/>
                      <a:pt x="52" y="163"/>
                      <a:pt x="50" y="164"/>
                    </a:cubicBezTo>
                    <a:cubicBezTo>
                      <a:pt x="30" y="166"/>
                      <a:pt x="17" y="166"/>
                      <a:pt x="17" y="165"/>
                    </a:cubicBezTo>
                    <a:close/>
                  </a:path>
                </a:pathLst>
              </a:custGeom>
              <a:solidFill>
                <a:srgbClr val="263238"/>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9" name="Google Shape;1399;p36"/>
              <p:cNvSpPr/>
              <p:nvPr/>
            </p:nvSpPr>
            <p:spPr>
              <a:xfrm>
                <a:off x="6404544" y="1698360"/>
                <a:ext cx="189852" cy="109407"/>
              </a:xfrm>
              <a:custGeom>
                <a:avLst/>
                <a:gdLst/>
                <a:ahLst/>
                <a:cxnLst/>
                <a:rect l="l" t="t" r="r" b="b"/>
                <a:pathLst>
                  <a:path w="177" h="102" extrusionOk="0">
                    <a:moveTo>
                      <a:pt x="176" y="58"/>
                    </a:moveTo>
                    <a:cubicBezTo>
                      <a:pt x="176" y="58"/>
                      <a:pt x="98" y="53"/>
                      <a:pt x="0" y="0"/>
                    </a:cubicBezTo>
                    <a:cubicBezTo>
                      <a:pt x="0" y="0"/>
                      <a:pt x="33" y="91"/>
                      <a:pt x="177" y="102"/>
                    </a:cubicBezTo>
                    <a:lnTo>
                      <a:pt x="176" y="58"/>
                    </a:ln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0" name="Google Shape;1400;p36"/>
              <p:cNvSpPr/>
              <p:nvPr/>
            </p:nvSpPr>
            <p:spPr>
              <a:xfrm>
                <a:off x="6399181" y="1242499"/>
                <a:ext cx="96535" cy="31106"/>
              </a:xfrm>
              <a:custGeom>
                <a:avLst/>
                <a:gdLst/>
                <a:ahLst/>
                <a:cxnLst/>
                <a:rect l="l" t="t" r="r" b="b"/>
                <a:pathLst>
                  <a:path w="90" h="29" extrusionOk="0">
                    <a:moveTo>
                      <a:pt x="90" y="13"/>
                    </a:moveTo>
                    <a:cubicBezTo>
                      <a:pt x="89" y="19"/>
                      <a:pt x="69" y="17"/>
                      <a:pt x="46" y="21"/>
                    </a:cubicBezTo>
                    <a:cubicBezTo>
                      <a:pt x="23" y="24"/>
                      <a:pt x="4" y="32"/>
                      <a:pt x="1" y="27"/>
                    </a:cubicBezTo>
                    <a:cubicBezTo>
                      <a:pt x="-1" y="25"/>
                      <a:pt x="2" y="20"/>
                      <a:pt x="10" y="14"/>
                    </a:cubicBezTo>
                    <a:cubicBezTo>
                      <a:pt x="17" y="9"/>
                      <a:pt x="29" y="3"/>
                      <a:pt x="43" y="1"/>
                    </a:cubicBezTo>
                    <a:cubicBezTo>
                      <a:pt x="56" y="-1"/>
                      <a:pt x="69" y="1"/>
                      <a:pt x="78" y="4"/>
                    </a:cubicBezTo>
                    <a:cubicBezTo>
                      <a:pt x="87" y="7"/>
                      <a:pt x="91" y="11"/>
                      <a:pt x="90" y="1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1" name="Google Shape;1401;p36"/>
              <p:cNvSpPr/>
              <p:nvPr/>
            </p:nvSpPr>
            <p:spPr>
              <a:xfrm>
                <a:off x="6627647" y="1232845"/>
                <a:ext cx="72937" cy="23598"/>
              </a:xfrm>
              <a:custGeom>
                <a:avLst/>
                <a:gdLst/>
                <a:ahLst/>
                <a:cxnLst/>
                <a:rect l="l" t="t" r="r" b="b"/>
                <a:pathLst>
                  <a:path w="68" h="22" extrusionOk="0">
                    <a:moveTo>
                      <a:pt x="68" y="19"/>
                    </a:moveTo>
                    <a:cubicBezTo>
                      <a:pt x="65" y="24"/>
                      <a:pt x="51" y="20"/>
                      <a:pt x="34" y="20"/>
                    </a:cubicBezTo>
                    <a:cubicBezTo>
                      <a:pt x="18" y="20"/>
                      <a:pt x="4" y="25"/>
                      <a:pt x="1" y="20"/>
                    </a:cubicBezTo>
                    <a:cubicBezTo>
                      <a:pt x="-1" y="18"/>
                      <a:pt x="1" y="13"/>
                      <a:pt x="7" y="9"/>
                    </a:cubicBezTo>
                    <a:cubicBezTo>
                      <a:pt x="13" y="4"/>
                      <a:pt x="23" y="0"/>
                      <a:pt x="34" y="0"/>
                    </a:cubicBezTo>
                    <a:cubicBezTo>
                      <a:pt x="45" y="0"/>
                      <a:pt x="55" y="4"/>
                      <a:pt x="61" y="8"/>
                    </a:cubicBezTo>
                    <a:cubicBezTo>
                      <a:pt x="67" y="13"/>
                      <a:pt x="69" y="17"/>
                      <a:pt x="68" y="1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2" name="Google Shape;1402;p36"/>
              <p:cNvSpPr/>
              <p:nvPr/>
            </p:nvSpPr>
            <p:spPr>
              <a:xfrm>
                <a:off x="6385237" y="1010813"/>
                <a:ext cx="419391" cy="394722"/>
              </a:xfrm>
              <a:custGeom>
                <a:avLst/>
                <a:gdLst/>
                <a:ahLst/>
                <a:cxnLst/>
                <a:rect l="l" t="t" r="r" b="b"/>
                <a:pathLst>
                  <a:path w="391" h="368" extrusionOk="0">
                    <a:moveTo>
                      <a:pt x="391" y="301"/>
                    </a:moveTo>
                    <a:cubicBezTo>
                      <a:pt x="390" y="278"/>
                      <a:pt x="383" y="255"/>
                      <a:pt x="367" y="239"/>
                    </a:cubicBezTo>
                    <a:cubicBezTo>
                      <a:pt x="359" y="230"/>
                      <a:pt x="348" y="223"/>
                      <a:pt x="341" y="213"/>
                    </a:cubicBezTo>
                    <a:cubicBezTo>
                      <a:pt x="325" y="192"/>
                      <a:pt x="327" y="163"/>
                      <a:pt x="320" y="137"/>
                    </a:cubicBezTo>
                    <a:cubicBezTo>
                      <a:pt x="311" y="103"/>
                      <a:pt x="285" y="75"/>
                      <a:pt x="253" y="64"/>
                    </a:cubicBezTo>
                    <a:cubicBezTo>
                      <a:pt x="226" y="54"/>
                      <a:pt x="195" y="56"/>
                      <a:pt x="170" y="42"/>
                    </a:cubicBezTo>
                    <a:cubicBezTo>
                      <a:pt x="151" y="32"/>
                      <a:pt x="137" y="15"/>
                      <a:pt x="118" y="6"/>
                    </a:cubicBezTo>
                    <a:cubicBezTo>
                      <a:pt x="80" y="-11"/>
                      <a:pt x="37" y="8"/>
                      <a:pt x="2" y="30"/>
                    </a:cubicBezTo>
                    <a:cubicBezTo>
                      <a:pt x="-5" y="58"/>
                      <a:pt x="12" y="82"/>
                      <a:pt x="30" y="105"/>
                    </a:cubicBezTo>
                    <a:cubicBezTo>
                      <a:pt x="47" y="129"/>
                      <a:pt x="75" y="144"/>
                      <a:pt x="103" y="146"/>
                    </a:cubicBezTo>
                    <a:cubicBezTo>
                      <a:pt x="126" y="147"/>
                      <a:pt x="152" y="142"/>
                      <a:pt x="168" y="158"/>
                    </a:cubicBezTo>
                    <a:cubicBezTo>
                      <a:pt x="184" y="175"/>
                      <a:pt x="178" y="204"/>
                      <a:pt x="192" y="224"/>
                    </a:cubicBezTo>
                    <a:cubicBezTo>
                      <a:pt x="211" y="251"/>
                      <a:pt x="256" y="241"/>
                      <a:pt x="285" y="258"/>
                    </a:cubicBezTo>
                    <a:cubicBezTo>
                      <a:pt x="307" y="271"/>
                      <a:pt x="317" y="298"/>
                      <a:pt x="328" y="321"/>
                    </a:cubicBezTo>
                    <a:cubicBezTo>
                      <a:pt x="339" y="345"/>
                      <a:pt x="359" y="369"/>
                      <a:pt x="385" y="368"/>
                    </a:cubicBezTo>
                    <a:cubicBezTo>
                      <a:pt x="389" y="346"/>
                      <a:pt x="393" y="323"/>
                      <a:pt x="391" y="301"/>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3" name="Google Shape;1403;p36"/>
              <p:cNvSpPr/>
              <p:nvPr/>
            </p:nvSpPr>
            <p:spPr>
              <a:xfrm>
                <a:off x="6179296" y="1097695"/>
                <a:ext cx="268153" cy="350745"/>
              </a:xfrm>
              <a:custGeom>
                <a:avLst/>
                <a:gdLst/>
                <a:ahLst/>
                <a:cxnLst/>
                <a:rect l="l" t="t" r="r" b="b"/>
                <a:pathLst>
                  <a:path w="250" h="327" extrusionOk="0">
                    <a:moveTo>
                      <a:pt x="250" y="0"/>
                    </a:moveTo>
                    <a:cubicBezTo>
                      <a:pt x="184" y="-1"/>
                      <a:pt x="118" y="11"/>
                      <a:pt x="57" y="35"/>
                    </a:cubicBezTo>
                    <a:cubicBezTo>
                      <a:pt x="39" y="42"/>
                      <a:pt x="20" y="51"/>
                      <a:pt x="10" y="67"/>
                    </a:cubicBezTo>
                    <a:cubicBezTo>
                      <a:pt x="1" y="82"/>
                      <a:pt x="0" y="100"/>
                      <a:pt x="0" y="117"/>
                    </a:cubicBezTo>
                    <a:cubicBezTo>
                      <a:pt x="1" y="171"/>
                      <a:pt x="22" y="237"/>
                      <a:pt x="43" y="286"/>
                    </a:cubicBezTo>
                    <a:lnTo>
                      <a:pt x="110" y="327"/>
                    </a:lnTo>
                    <a:cubicBezTo>
                      <a:pt x="162" y="314"/>
                      <a:pt x="138" y="225"/>
                      <a:pt x="136" y="180"/>
                    </a:cubicBezTo>
                    <a:cubicBezTo>
                      <a:pt x="172" y="164"/>
                      <a:pt x="197" y="126"/>
                      <a:pt x="197" y="87"/>
                    </a:cubicBezTo>
                    <a:cubicBezTo>
                      <a:pt x="227" y="68"/>
                      <a:pt x="247" y="35"/>
                      <a:pt x="250" y="0"/>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4" name="Google Shape;1404;p36"/>
              <p:cNvSpPr/>
              <p:nvPr/>
            </p:nvSpPr>
            <p:spPr>
              <a:xfrm>
                <a:off x="6198603" y="1395883"/>
                <a:ext cx="99753" cy="142658"/>
              </a:xfrm>
              <a:custGeom>
                <a:avLst/>
                <a:gdLst/>
                <a:ahLst/>
                <a:cxnLst/>
                <a:rect l="l" t="t" r="r" b="b"/>
                <a:pathLst>
                  <a:path w="93" h="133" extrusionOk="0">
                    <a:moveTo>
                      <a:pt x="91" y="29"/>
                    </a:moveTo>
                    <a:cubicBezTo>
                      <a:pt x="89" y="-1"/>
                      <a:pt x="51" y="-7"/>
                      <a:pt x="25" y="8"/>
                    </a:cubicBezTo>
                    <a:cubicBezTo>
                      <a:pt x="10" y="17"/>
                      <a:pt x="-1" y="34"/>
                      <a:pt x="1" y="67"/>
                    </a:cubicBezTo>
                    <a:cubicBezTo>
                      <a:pt x="6" y="154"/>
                      <a:pt x="93" y="131"/>
                      <a:pt x="93" y="129"/>
                    </a:cubicBezTo>
                    <a:cubicBezTo>
                      <a:pt x="93" y="127"/>
                      <a:pt x="94" y="65"/>
                      <a:pt x="91" y="29"/>
                    </a:cubicBezTo>
                    <a:close/>
                  </a:path>
                </a:pathLst>
              </a:custGeom>
              <a:solidFill>
                <a:srgbClr val="AE746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5" name="Google Shape;1405;p36"/>
              <p:cNvSpPr/>
              <p:nvPr/>
            </p:nvSpPr>
            <p:spPr>
              <a:xfrm>
                <a:off x="6223273" y="1426989"/>
                <a:ext cx="43977" cy="81519"/>
              </a:xfrm>
              <a:custGeom>
                <a:avLst/>
                <a:gdLst/>
                <a:ahLst/>
                <a:cxnLst/>
                <a:rect l="l" t="t" r="r" b="b"/>
                <a:pathLst>
                  <a:path w="41" h="76" extrusionOk="0">
                    <a:moveTo>
                      <a:pt x="41" y="68"/>
                    </a:moveTo>
                    <a:cubicBezTo>
                      <a:pt x="41" y="68"/>
                      <a:pt x="40" y="69"/>
                      <a:pt x="37" y="71"/>
                    </a:cubicBezTo>
                    <a:cubicBezTo>
                      <a:pt x="35" y="72"/>
                      <a:pt x="31" y="73"/>
                      <a:pt x="26" y="71"/>
                    </a:cubicBezTo>
                    <a:cubicBezTo>
                      <a:pt x="17" y="69"/>
                      <a:pt x="8" y="54"/>
                      <a:pt x="7" y="39"/>
                    </a:cubicBezTo>
                    <a:cubicBezTo>
                      <a:pt x="6" y="31"/>
                      <a:pt x="7" y="23"/>
                      <a:pt x="10" y="17"/>
                    </a:cubicBezTo>
                    <a:cubicBezTo>
                      <a:pt x="12" y="10"/>
                      <a:pt x="16" y="6"/>
                      <a:pt x="20" y="4"/>
                    </a:cubicBezTo>
                    <a:cubicBezTo>
                      <a:pt x="25" y="3"/>
                      <a:pt x="28" y="6"/>
                      <a:pt x="30" y="8"/>
                    </a:cubicBezTo>
                    <a:cubicBezTo>
                      <a:pt x="31" y="10"/>
                      <a:pt x="30" y="12"/>
                      <a:pt x="31" y="12"/>
                    </a:cubicBezTo>
                    <a:cubicBezTo>
                      <a:pt x="31" y="13"/>
                      <a:pt x="33" y="11"/>
                      <a:pt x="32" y="7"/>
                    </a:cubicBezTo>
                    <a:cubicBezTo>
                      <a:pt x="31" y="5"/>
                      <a:pt x="30" y="3"/>
                      <a:pt x="28" y="2"/>
                    </a:cubicBezTo>
                    <a:cubicBezTo>
                      <a:pt x="26" y="0"/>
                      <a:pt x="23" y="0"/>
                      <a:pt x="19" y="0"/>
                    </a:cubicBezTo>
                    <a:cubicBezTo>
                      <a:pt x="13" y="1"/>
                      <a:pt x="7" y="8"/>
                      <a:pt x="4" y="15"/>
                    </a:cubicBezTo>
                    <a:cubicBezTo>
                      <a:pt x="1" y="22"/>
                      <a:pt x="0" y="30"/>
                      <a:pt x="1" y="39"/>
                    </a:cubicBezTo>
                    <a:cubicBezTo>
                      <a:pt x="2" y="57"/>
                      <a:pt x="12" y="73"/>
                      <a:pt x="25" y="75"/>
                    </a:cubicBezTo>
                    <a:cubicBezTo>
                      <a:pt x="31" y="77"/>
                      <a:pt x="36" y="75"/>
                      <a:pt x="39" y="72"/>
                    </a:cubicBezTo>
                    <a:cubicBezTo>
                      <a:pt x="41" y="70"/>
                      <a:pt x="42" y="68"/>
                      <a:pt x="41" y="68"/>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6" name="Google Shape;1406;p36"/>
              <p:cNvSpPr/>
              <p:nvPr/>
            </p:nvSpPr>
            <p:spPr>
              <a:xfrm>
                <a:off x="6074180" y="1090187"/>
                <a:ext cx="365760" cy="500911"/>
              </a:xfrm>
              <a:custGeom>
                <a:avLst/>
                <a:gdLst/>
                <a:ahLst/>
                <a:cxnLst/>
                <a:rect l="l" t="t" r="r" b="b"/>
                <a:pathLst>
                  <a:path w="341" h="467" extrusionOk="0">
                    <a:moveTo>
                      <a:pt x="171" y="419"/>
                    </a:moveTo>
                    <a:lnTo>
                      <a:pt x="170" y="420"/>
                    </a:lnTo>
                    <a:cubicBezTo>
                      <a:pt x="170" y="421"/>
                      <a:pt x="170" y="422"/>
                      <a:pt x="169" y="423"/>
                    </a:cubicBezTo>
                    <a:cubicBezTo>
                      <a:pt x="168" y="426"/>
                      <a:pt x="164" y="430"/>
                      <a:pt x="159" y="432"/>
                    </a:cubicBezTo>
                    <a:cubicBezTo>
                      <a:pt x="154" y="435"/>
                      <a:pt x="146" y="436"/>
                      <a:pt x="138" y="437"/>
                    </a:cubicBezTo>
                    <a:cubicBezTo>
                      <a:pt x="133" y="437"/>
                      <a:pt x="129" y="437"/>
                      <a:pt x="124" y="436"/>
                    </a:cubicBezTo>
                    <a:cubicBezTo>
                      <a:pt x="119" y="435"/>
                      <a:pt x="113" y="434"/>
                      <a:pt x="108" y="431"/>
                    </a:cubicBezTo>
                    <a:lnTo>
                      <a:pt x="109" y="431"/>
                    </a:lnTo>
                    <a:cubicBezTo>
                      <a:pt x="108" y="443"/>
                      <a:pt x="100" y="455"/>
                      <a:pt x="86" y="462"/>
                    </a:cubicBezTo>
                    <a:cubicBezTo>
                      <a:pt x="73" y="469"/>
                      <a:pt x="55" y="469"/>
                      <a:pt x="40" y="458"/>
                    </a:cubicBezTo>
                    <a:lnTo>
                      <a:pt x="42" y="458"/>
                    </a:lnTo>
                    <a:cubicBezTo>
                      <a:pt x="39" y="462"/>
                      <a:pt x="35" y="465"/>
                      <a:pt x="31" y="466"/>
                    </a:cubicBezTo>
                    <a:cubicBezTo>
                      <a:pt x="26" y="467"/>
                      <a:pt x="21" y="466"/>
                      <a:pt x="16" y="464"/>
                    </a:cubicBezTo>
                    <a:cubicBezTo>
                      <a:pt x="12" y="463"/>
                      <a:pt x="8" y="460"/>
                      <a:pt x="5" y="455"/>
                    </a:cubicBezTo>
                    <a:cubicBezTo>
                      <a:pt x="2" y="451"/>
                      <a:pt x="1" y="446"/>
                      <a:pt x="1" y="441"/>
                    </a:cubicBezTo>
                    <a:cubicBezTo>
                      <a:pt x="0" y="431"/>
                      <a:pt x="4" y="420"/>
                      <a:pt x="10" y="412"/>
                    </a:cubicBezTo>
                    <a:cubicBezTo>
                      <a:pt x="16" y="403"/>
                      <a:pt x="25" y="396"/>
                      <a:pt x="33" y="389"/>
                    </a:cubicBezTo>
                    <a:lnTo>
                      <a:pt x="33" y="391"/>
                    </a:lnTo>
                    <a:cubicBezTo>
                      <a:pt x="26" y="387"/>
                      <a:pt x="21" y="379"/>
                      <a:pt x="19" y="371"/>
                    </a:cubicBezTo>
                    <a:cubicBezTo>
                      <a:pt x="18" y="362"/>
                      <a:pt x="19" y="353"/>
                      <a:pt x="22" y="345"/>
                    </a:cubicBezTo>
                    <a:cubicBezTo>
                      <a:pt x="25" y="337"/>
                      <a:pt x="31" y="330"/>
                      <a:pt x="37" y="323"/>
                    </a:cubicBezTo>
                    <a:cubicBezTo>
                      <a:pt x="43" y="317"/>
                      <a:pt x="51" y="311"/>
                      <a:pt x="58" y="306"/>
                    </a:cubicBezTo>
                    <a:lnTo>
                      <a:pt x="58" y="308"/>
                    </a:lnTo>
                    <a:cubicBezTo>
                      <a:pt x="51" y="301"/>
                      <a:pt x="48" y="292"/>
                      <a:pt x="49" y="283"/>
                    </a:cubicBezTo>
                    <a:cubicBezTo>
                      <a:pt x="49" y="273"/>
                      <a:pt x="53" y="264"/>
                      <a:pt x="59" y="257"/>
                    </a:cubicBezTo>
                    <a:cubicBezTo>
                      <a:pt x="70" y="242"/>
                      <a:pt x="86" y="234"/>
                      <a:pt x="101" y="227"/>
                    </a:cubicBezTo>
                    <a:lnTo>
                      <a:pt x="101" y="228"/>
                    </a:lnTo>
                    <a:cubicBezTo>
                      <a:pt x="96" y="209"/>
                      <a:pt x="102" y="189"/>
                      <a:pt x="114" y="175"/>
                    </a:cubicBezTo>
                    <a:cubicBezTo>
                      <a:pt x="127" y="161"/>
                      <a:pt x="146" y="155"/>
                      <a:pt x="163" y="157"/>
                    </a:cubicBezTo>
                    <a:lnTo>
                      <a:pt x="162" y="158"/>
                    </a:lnTo>
                    <a:cubicBezTo>
                      <a:pt x="158" y="143"/>
                      <a:pt x="164" y="127"/>
                      <a:pt x="174" y="116"/>
                    </a:cubicBezTo>
                    <a:cubicBezTo>
                      <a:pt x="183" y="105"/>
                      <a:pt x="197" y="98"/>
                      <a:pt x="210" y="98"/>
                    </a:cubicBezTo>
                    <a:lnTo>
                      <a:pt x="209" y="99"/>
                    </a:lnTo>
                    <a:cubicBezTo>
                      <a:pt x="209" y="83"/>
                      <a:pt x="218" y="69"/>
                      <a:pt x="229" y="61"/>
                    </a:cubicBezTo>
                    <a:cubicBezTo>
                      <a:pt x="240" y="52"/>
                      <a:pt x="254" y="49"/>
                      <a:pt x="265" y="51"/>
                    </a:cubicBezTo>
                    <a:lnTo>
                      <a:pt x="264" y="52"/>
                    </a:lnTo>
                    <a:cubicBezTo>
                      <a:pt x="265" y="43"/>
                      <a:pt x="268" y="36"/>
                      <a:pt x="272" y="29"/>
                    </a:cubicBezTo>
                    <a:cubicBezTo>
                      <a:pt x="275" y="23"/>
                      <a:pt x="280" y="18"/>
                      <a:pt x="285" y="14"/>
                    </a:cubicBezTo>
                    <a:cubicBezTo>
                      <a:pt x="295" y="5"/>
                      <a:pt x="306" y="1"/>
                      <a:pt x="315" y="1"/>
                    </a:cubicBezTo>
                    <a:cubicBezTo>
                      <a:pt x="316" y="1"/>
                      <a:pt x="317" y="1"/>
                      <a:pt x="318" y="0"/>
                    </a:cubicBezTo>
                    <a:cubicBezTo>
                      <a:pt x="319" y="0"/>
                      <a:pt x="320" y="1"/>
                      <a:pt x="321" y="1"/>
                    </a:cubicBezTo>
                    <a:cubicBezTo>
                      <a:pt x="323" y="1"/>
                      <a:pt x="325" y="1"/>
                      <a:pt x="326" y="1"/>
                    </a:cubicBezTo>
                    <a:cubicBezTo>
                      <a:pt x="330" y="2"/>
                      <a:pt x="333" y="3"/>
                      <a:pt x="335" y="4"/>
                    </a:cubicBezTo>
                    <a:cubicBezTo>
                      <a:pt x="337" y="4"/>
                      <a:pt x="338" y="5"/>
                      <a:pt x="339" y="6"/>
                    </a:cubicBezTo>
                    <a:cubicBezTo>
                      <a:pt x="341" y="6"/>
                      <a:pt x="341" y="6"/>
                      <a:pt x="341" y="6"/>
                    </a:cubicBezTo>
                    <a:cubicBezTo>
                      <a:pt x="341" y="6"/>
                      <a:pt x="340" y="7"/>
                      <a:pt x="339" y="6"/>
                    </a:cubicBezTo>
                    <a:cubicBezTo>
                      <a:pt x="337" y="6"/>
                      <a:pt x="337" y="5"/>
                      <a:pt x="334" y="4"/>
                    </a:cubicBezTo>
                    <a:cubicBezTo>
                      <a:pt x="332" y="3"/>
                      <a:pt x="329" y="3"/>
                      <a:pt x="326" y="2"/>
                    </a:cubicBezTo>
                    <a:cubicBezTo>
                      <a:pt x="325" y="2"/>
                      <a:pt x="323" y="2"/>
                      <a:pt x="321" y="1"/>
                    </a:cubicBezTo>
                    <a:cubicBezTo>
                      <a:pt x="320" y="1"/>
                      <a:pt x="319" y="1"/>
                      <a:pt x="318" y="1"/>
                    </a:cubicBezTo>
                    <a:cubicBezTo>
                      <a:pt x="317" y="1"/>
                      <a:pt x="316" y="1"/>
                      <a:pt x="314" y="2"/>
                    </a:cubicBezTo>
                    <a:cubicBezTo>
                      <a:pt x="306" y="2"/>
                      <a:pt x="295" y="6"/>
                      <a:pt x="285" y="15"/>
                    </a:cubicBezTo>
                    <a:cubicBezTo>
                      <a:pt x="281" y="19"/>
                      <a:pt x="276" y="24"/>
                      <a:pt x="273" y="30"/>
                    </a:cubicBezTo>
                    <a:cubicBezTo>
                      <a:pt x="269" y="36"/>
                      <a:pt x="266" y="44"/>
                      <a:pt x="266" y="52"/>
                    </a:cubicBezTo>
                    <a:lnTo>
                      <a:pt x="266" y="53"/>
                    </a:lnTo>
                    <a:lnTo>
                      <a:pt x="265" y="53"/>
                    </a:lnTo>
                    <a:cubicBezTo>
                      <a:pt x="254" y="51"/>
                      <a:pt x="241" y="54"/>
                      <a:pt x="230" y="63"/>
                    </a:cubicBezTo>
                    <a:cubicBezTo>
                      <a:pt x="220" y="71"/>
                      <a:pt x="211" y="84"/>
                      <a:pt x="211" y="99"/>
                    </a:cubicBezTo>
                    <a:lnTo>
                      <a:pt x="211" y="100"/>
                    </a:lnTo>
                    <a:lnTo>
                      <a:pt x="210" y="100"/>
                    </a:lnTo>
                    <a:cubicBezTo>
                      <a:pt x="197" y="100"/>
                      <a:pt x="184" y="107"/>
                      <a:pt x="175" y="118"/>
                    </a:cubicBezTo>
                    <a:cubicBezTo>
                      <a:pt x="166" y="128"/>
                      <a:pt x="161" y="143"/>
                      <a:pt x="164" y="158"/>
                    </a:cubicBezTo>
                    <a:lnTo>
                      <a:pt x="164" y="160"/>
                    </a:lnTo>
                    <a:lnTo>
                      <a:pt x="163" y="159"/>
                    </a:lnTo>
                    <a:cubicBezTo>
                      <a:pt x="146" y="158"/>
                      <a:pt x="128" y="164"/>
                      <a:pt x="116" y="177"/>
                    </a:cubicBezTo>
                    <a:cubicBezTo>
                      <a:pt x="104" y="190"/>
                      <a:pt x="98" y="210"/>
                      <a:pt x="103" y="228"/>
                    </a:cubicBezTo>
                    <a:lnTo>
                      <a:pt x="103" y="229"/>
                    </a:lnTo>
                    <a:lnTo>
                      <a:pt x="102" y="229"/>
                    </a:lnTo>
                    <a:cubicBezTo>
                      <a:pt x="87" y="237"/>
                      <a:pt x="71" y="245"/>
                      <a:pt x="61" y="258"/>
                    </a:cubicBezTo>
                    <a:cubicBezTo>
                      <a:pt x="55" y="265"/>
                      <a:pt x="52" y="274"/>
                      <a:pt x="51" y="283"/>
                    </a:cubicBezTo>
                    <a:cubicBezTo>
                      <a:pt x="51" y="291"/>
                      <a:pt x="53" y="300"/>
                      <a:pt x="59" y="306"/>
                    </a:cubicBezTo>
                    <a:lnTo>
                      <a:pt x="60" y="307"/>
                    </a:lnTo>
                    <a:lnTo>
                      <a:pt x="59" y="308"/>
                    </a:lnTo>
                    <a:cubicBezTo>
                      <a:pt x="45" y="319"/>
                      <a:pt x="31" y="330"/>
                      <a:pt x="24" y="346"/>
                    </a:cubicBezTo>
                    <a:cubicBezTo>
                      <a:pt x="21" y="354"/>
                      <a:pt x="19" y="362"/>
                      <a:pt x="21" y="370"/>
                    </a:cubicBezTo>
                    <a:cubicBezTo>
                      <a:pt x="22" y="378"/>
                      <a:pt x="28" y="385"/>
                      <a:pt x="34" y="389"/>
                    </a:cubicBezTo>
                    <a:lnTo>
                      <a:pt x="36" y="390"/>
                    </a:lnTo>
                    <a:lnTo>
                      <a:pt x="34" y="391"/>
                    </a:lnTo>
                    <a:cubicBezTo>
                      <a:pt x="26" y="398"/>
                      <a:pt x="18" y="405"/>
                      <a:pt x="12" y="413"/>
                    </a:cubicBezTo>
                    <a:cubicBezTo>
                      <a:pt x="6" y="421"/>
                      <a:pt x="2" y="431"/>
                      <a:pt x="3" y="441"/>
                    </a:cubicBezTo>
                    <a:cubicBezTo>
                      <a:pt x="3" y="450"/>
                      <a:pt x="8" y="459"/>
                      <a:pt x="17" y="462"/>
                    </a:cubicBezTo>
                    <a:cubicBezTo>
                      <a:pt x="25" y="465"/>
                      <a:pt x="35" y="464"/>
                      <a:pt x="40" y="457"/>
                    </a:cubicBezTo>
                    <a:lnTo>
                      <a:pt x="41" y="456"/>
                    </a:lnTo>
                    <a:lnTo>
                      <a:pt x="41" y="456"/>
                    </a:lnTo>
                    <a:cubicBezTo>
                      <a:pt x="55" y="466"/>
                      <a:pt x="73" y="467"/>
                      <a:pt x="85" y="460"/>
                    </a:cubicBezTo>
                    <a:cubicBezTo>
                      <a:pt x="98" y="454"/>
                      <a:pt x="106" y="442"/>
                      <a:pt x="108" y="430"/>
                    </a:cubicBezTo>
                    <a:lnTo>
                      <a:pt x="108" y="429"/>
                    </a:lnTo>
                    <a:lnTo>
                      <a:pt x="109" y="430"/>
                    </a:lnTo>
                    <a:cubicBezTo>
                      <a:pt x="114" y="432"/>
                      <a:pt x="119" y="433"/>
                      <a:pt x="123" y="434"/>
                    </a:cubicBezTo>
                    <a:cubicBezTo>
                      <a:pt x="128" y="435"/>
                      <a:pt x="133" y="435"/>
                      <a:pt x="137" y="435"/>
                    </a:cubicBezTo>
                    <a:cubicBezTo>
                      <a:pt x="146" y="435"/>
                      <a:pt x="153" y="434"/>
                      <a:pt x="158" y="431"/>
                    </a:cubicBezTo>
                    <a:cubicBezTo>
                      <a:pt x="164" y="429"/>
                      <a:pt x="167" y="425"/>
                      <a:pt x="169" y="423"/>
                    </a:cubicBezTo>
                    <a:cubicBezTo>
                      <a:pt x="170" y="420"/>
                      <a:pt x="170" y="418"/>
                      <a:pt x="170" y="418"/>
                    </a:cubicBezTo>
                    <a:lnTo>
                      <a:pt x="171" y="419"/>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7" name="Google Shape;1407;p36"/>
              <p:cNvSpPr/>
              <p:nvPr/>
            </p:nvSpPr>
            <p:spPr>
              <a:xfrm>
                <a:off x="5891837" y="1039774"/>
                <a:ext cx="526652" cy="400085"/>
              </a:xfrm>
              <a:custGeom>
                <a:avLst/>
                <a:gdLst/>
                <a:ahLst/>
                <a:cxnLst/>
                <a:rect l="l" t="t" r="r" b="b"/>
                <a:pathLst>
                  <a:path w="491" h="373" extrusionOk="0">
                    <a:moveTo>
                      <a:pt x="9" y="373"/>
                    </a:moveTo>
                    <a:cubicBezTo>
                      <a:pt x="9" y="373"/>
                      <a:pt x="6" y="371"/>
                      <a:pt x="5" y="367"/>
                    </a:cubicBezTo>
                    <a:cubicBezTo>
                      <a:pt x="3" y="364"/>
                      <a:pt x="1" y="358"/>
                      <a:pt x="1" y="350"/>
                    </a:cubicBezTo>
                    <a:cubicBezTo>
                      <a:pt x="0" y="342"/>
                      <a:pt x="2" y="332"/>
                      <a:pt x="8" y="323"/>
                    </a:cubicBezTo>
                    <a:cubicBezTo>
                      <a:pt x="14" y="313"/>
                      <a:pt x="25" y="305"/>
                      <a:pt x="40" y="303"/>
                    </a:cubicBezTo>
                    <a:lnTo>
                      <a:pt x="39" y="304"/>
                    </a:lnTo>
                    <a:cubicBezTo>
                      <a:pt x="36" y="290"/>
                      <a:pt x="38" y="275"/>
                      <a:pt x="47" y="261"/>
                    </a:cubicBezTo>
                    <a:cubicBezTo>
                      <a:pt x="51" y="254"/>
                      <a:pt x="56" y="248"/>
                      <a:pt x="64" y="243"/>
                    </a:cubicBezTo>
                    <a:cubicBezTo>
                      <a:pt x="71" y="238"/>
                      <a:pt x="79" y="235"/>
                      <a:pt x="88" y="231"/>
                    </a:cubicBezTo>
                    <a:cubicBezTo>
                      <a:pt x="92" y="230"/>
                      <a:pt x="96" y="228"/>
                      <a:pt x="99" y="225"/>
                    </a:cubicBezTo>
                    <a:cubicBezTo>
                      <a:pt x="102" y="223"/>
                      <a:pt x="105" y="218"/>
                      <a:pt x="107" y="214"/>
                    </a:cubicBezTo>
                    <a:cubicBezTo>
                      <a:pt x="111" y="206"/>
                      <a:pt x="112" y="196"/>
                      <a:pt x="117" y="187"/>
                    </a:cubicBezTo>
                    <a:cubicBezTo>
                      <a:pt x="127" y="169"/>
                      <a:pt x="148" y="157"/>
                      <a:pt x="170" y="160"/>
                    </a:cubicBezTo>
                    <a:lnTo>
                      <a:pt x="168" y="162"/>
                    </a:lnTo>
                    <a:cubicBezTo>
                      <a:pt x="165" y="142"/>
                      <a:pt x="172" y="120"/>
                      <a:pt x="187" y="104"/>
                    </a:cubicBezTo>
                    <a:cubicBezTo>
                      <a:pt x="202" y="88"/>
                      <a:pt x="225" y="80"/>
                      <a:pt x="246" y="83"/>
                    </a:cubicBezTo>
                    <a:lnTo>
                      <a:pt x="244" y="84"/>
                    </a:lnTo>
                    <a:cubicBezTo>
                      <a:pt x="242" y="58"/>
                      <a:pt x="256" y="34"/>
                      <a:pt x="277" y="23"/>
                    </a:cubicBezTo>
                    <a:cubicBezTo>
                      <a:pt x="298" y="12"/>
                      <a:pt x="322" y="15"/>
                      <a:pt x="339" y="27"/>
                    </a:cubicBezTo>
                    <a:lnTo>
                      <a:pt x="338" y="27"/>
                    </a:lnTo>
                    <a:cubicBezTo>
                      <a:pt x="347" y="18"/>
                      <a:pt x="358" y="12"/>
                      <a:pt x="368" y="8"/>
                    </a:cubicBezTo>
                    <a:cubicBezTo>
                      <a:pt x="379" y="4"/>
                      <a:pt x="390" y="2"/>
                      <a:pt x="400" y="1"/>
                    </a:cubicBezTo>
                    <a:cubicBezTo>
                      <a:pt x="420" y="-1"/>
                      <a:pt x="437" y="1"/>
                      <a:pt x="451" y="4"/>
                    </a:cubicBezTo>
                    <a:cubicBezTo>
                      <a:pt x="465" y="8"/>
                      <a:pt x="475" y="13"/>
                      <a:pt x="482" y="17"/>
                    </a:cubicBezTo>
                    <a:cubicBezTo>
                      <a:pt x="485" y="19"/>
                      <a:pt x="487" y="21"/>
                      <a:pt x="489" y="22"/>
                    </a:cubicBezTo>
                    <a:cubicBezTo>
                      <a:pt x="491" y="23"/>
                      <a:pt x="491" y="24"/>
                      <a:pt x="491" y="24"/>
                    </a:cubicBezTo>
                    <a:cubicBezTo>
                      <a:pt x="491" y="24"/>
                      <a:pt x="488" y="22"/>
                      <a:pt x="482" y="18"/>
                    </a:cubicBezTo>
                    <a:cubicBezTo>
                      <a:pt x="475" y="14"/>
                      <a:pt x="465" y="9"/>
                      <a:pt x="451" y="6"/>
                    </a:cubicBezTo>
                    <a:cubicBezTo>
                      <a:pt x="437" y="3"/>
                      <a:pt x="420" y="0"/>
                      <a:pt x="400" y="3"/>
                    </a:cubicBezTo>
                    <a:cubicBezTo>
                      <a:pt x="390" y="4"/>
                      <a:pt x="380" y="6"/>
                      <a:pt x="369" y="10"/>
                    </a:cubicBezTo>
                    <a:cubicBezTo>
                      <a:pt x="359" y="14"/>
                      <a:pt x="348" y="20"/>
                      <a:pt x="340" y="28"/>
                    </a:cubicBezTo>
                    <a:lnTo>
                      <a:pt x="339" y="29"/>
                    </a:lnTo>
                    <a:lnTo>
                      <a:pt x="338" y="29"/>
                    </a:lnTo>
                    <a:cubicBezTo>
                      <a:pt x="322" y="17"/>
                      <a:pt x="298" y="15"/>
                      <a:pt x="278" y="25"/>
                    </a:cubicBezTo>
                    <a:cubicBezTo>
                      <a:pt x="258" y="36"/>
                      <a:pt x="244" y="59"/>
                      <a:pt x="247" y="84"/>
                    </a:cubicBezTo>
                    <a:lnTo>
                      <a:pt x="247" y="85"/>
                    </a:lnTo>
                    <a:lnTo>
                      <a:pt x="245" y="85"/>
                    </a:lnTo>
                    <a:cubicBezTo>
                      <a:pt x="225" y="83"/>
                      <a:pt x="203" y="90"/>
                      <a:pt x="189" y="106"/>
                    </a:cubicBezTo>
                    <a:cubicBezTo>
                      <a:pt x="174" y="121"/>
                      <a:pt x="168" y="142"/>
                      <a:pt x="171" y="161"/>
                    </a:cubicBezTo>
                    <a:lnTo>
                      <a:pt x="171" y="163"/>
                    </a:lnTo>
                    <a:lnTo>
                      <a:pt x="169" y="163"/>
                    </a:lnTo>
                    <a:cubicBezTo>
                      <a:pt x="149" y="160"/>
                      <a:pt x="128" y="171"/>
                      <a:pt x="119" y="188"/>
                    </a:cubicBezTo>
                    <a:cubicBezTo>
                      <a:pt x="114" y="196"/>
                      <a:pt x="113" y="206"/>
                      <a:pt x="109" y="215"/>
                    </a:cubicBezTo>
                    <a:cubicBezTo>
                      <a:pt x="107" y="219"/>
                      <a:pt x="104" y="223"/>
                      <a:pt x="100" y="226"/>
                    </a:cubicBezTo>
                    <a:cubicBezTo>
                      <a:pt x="97" y="229"/>
                      <a:pt x="93" y="232"/>
                      <a:pt x="88" y="233"/>
                    </a:cubicBezTo>
                    <a:cubicBezTo>
                      <a:pt x="80" y="237"/>
                      <a:pt x="72" y="239"/>
                      <a:pt x="65" y="244"/>
                    </a:cubicBezTo>
                    <a:cubicBezTo>
                      <a:pt x="58" y="249"/>
                      <a:pt x="52" y="255"/>
                      <a:pt x="48" y="262"/>
                    </a:cubicBezTo>
                    <a:cubicBezTo>
                      <a:pt x="40" y="275"/>
                      <a:pt x="38" y="290"/>
                      <a:pt x="41" y="303"/>
                    </a:cubicBezTo>
                    <a:lnTo>
                      <a:pt x="41" y="304"/>
                    </a:lnTo>
                    <a:lnTo>
                      <a:pt x="40" y="304"/>
                    </a:lnTo>
                    <a:cubicBezTo>
                      <a:pt x="26" y="306"/>
                      <a:pt x="15" y="314"/>
                      <a:pt x="9" y="323"/>
                    </a:cubicBezTo>
                    <a:cubicBezTo>
                      <a:pt x="3" y="332"/>
                      <a:pt x="2" y="342"/>
                      <a:pt x="2" y="350"/>
                    </a:cubicBezTo>
                    <a:cubicBezTo>
                      <a:pt x="2" y="358"/>
                      <a:pt x="4" y="363"/>
                      <a:pt x="6" y="367"/>
                    </a:cubicBezTo>
                    <a:cubicBezTo>
                      <a:pt x="8" y="371"/>
                      <a:pt x="9" y="372"/>
                      <a:pt x="9" y="372"/>
                    </a:cubicBezTo>
                    <a:lnTo>
                      <a:pt x="9" y="373"/>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8" name="Google Shape;1408;p36"/>
              <p:cNvSpPr/>
              <p:nvPr/>
            </p:nvSpPr>
            <p:spPr>
              <a:xfrm>
                <a:off x="6443158" y="1045137"/>
                <a:ext cx="410810" cy="419392"/>
              </a:xfrm>
              <a:custGeom>
                <a:avLst/>
                <a:gdLst/>
                <a:ahLst/>
                <a:cxnLst/>
                <a:rect l="l" t="t" r="r" b="b"/>
                <a:pathLst>
                  <a:path w="383" h="391" extrusionOk="0">
                    <a:moveTo>
                      <a:pt x="328" y="391"/>
                    </a:moveTo>
                    <a:cubicBezTo>
                      <a:pt x="328" y="391"/>
                      <a:pt x="326" y="389"/>
                      <a:pt x="327" y="384"/>
                    </a:cubicBezTo>
                    <a:cubicBezTo>
                      <a:pt x="328" y="382"/>
                      <a:pt x="330" y="379"/>
                      <a:pt x="333" y="377"/>
                    </a:cubicBezTo>
                    <a:cubicBezTo>
                      <a:pt x="335" y="374"/>
                      <a:pt x="338" y="373"/>
                      <a:pt x="343" y="371"/>
                    </a:cubicBezTo>
                    <a:cubicBezTo>
                      <a:pt x="347" y="370"/>
                      <a:pt x="352" y="369"/>
                      <a:pt x="357" y="366"/>
                    </a:cubicBezTo>
                    <a:cubicBezTo>
                      <a:pt x="361" y="363"/>
                      <a:pt x="365" y="358"/>
                      <a:pt x="367" y="352"/>
                    </a:cubicBezTo>
                    <a:cubicBezTo>
                      <a:pt x="369" y="346"/>
                      <a:pt x="369" y="339"/>
                      <a:pt x="369" y="332"/>
                    </a:cubicBezTo>
                    <a:cubicBezTo>
                      <a:pt x="369" y="325"/>
                      <a:pt x="367" y="317"/>
                      <a:pt x="367" y="309"/>
                    </a:cubicBezTo>
                    <a:cubicBezTo>
                      <a:pt x="367" y="292"/>
                      <a:pt x="374" y="275"/>
                      <a:pt x="379" y="257"/>
                    </a:cubicBezTo>
                    <a:cubicBezTo>
                      <a:pt x="381" y="248"/>
                      <a:pt x="381" y="238"/>
                      <a:pt x="380" y="229"/>
                    </a:cubicBezTo>
                    <a:cubicBezTo>
                      <a:pt x="378" y="219"/>
                      <a:pt x="373" y="209"/>
                      <a:pt x="364" y="204"/>
                    </a:cubicBezTo>
                    <a:cubicBezTo>
                      <a:pt x="355" y="199"/>
                      <a:pt x="344" y="197"/>
                      <a:pt x="333" y="194"/>
                    </a:cubicBezTo>
                    <a:cubicBezTo>
                      <a:pt x="328" y="192"/>
                      <a:pt x="323" y="190"/>
                      <a:pt x="318" y="187"/>
                    </a:cubicBezTo>
                    <a:cubicBezTo>
                      <a:pt x="313" y="183"/>
                      <a:pt x="309" y="178"/>
                      <a:pt x="307" y="173"/>
                    </a:cubicBezTo>
                    <a:cubicBezTo>
                      <a:pt x="302" y="162"/>
                      <a:pt x="300" y="150"/>
                      <a:pt x="298" y="139"/>
                    </a:cubicBezTo>
                    <a:cubicBezTo>
                      <a:pt x="296" y="133"/>
                      <a:pt x="294" y="127"/>
                      <a:pt x="291" y="122"/>
                    </a:cubicBezTo>
                    <a:cubicBezTo>
                      <a:pt x="289" y="117"/>
                      <a:pt x="284" y="113"/>
                      <a:pt x="279" y="111"/>
                    </a:cubicBezTo>
                    <a:cubicBezTo>
                      <a:pt x="271" y="108"/>
                      <a:pt x="263" y="108"/>
                      <a:pt x="255" y="107"/>
                    </a:cubicBezTo>
                    <a:cubicBezTo>
                      <a:pt x="250" y="107"/>
                      <a:pt x="246" y="106"/>
                      <a:pt x="242" y="104"/>
                    </a:cubicBezTo>
                    <a:cubicBezTo>
                      <a:pt x="239" y="103"/>
                      <a:pt x="235" y="100"/>
                      <a:pt x="233" y="96"/>
                    </a:cubicBezTo>
                    <a:cubicBezTo>
                      <a:pt x="228" y="89"/>
                      <a:pt x="226" y="81"/>
                      <a:pt x="224" y="74"/>
                    </a:cubicBezTo>
                    <a:cubicBezTo>
                      <a:pt x="221" y="67"/>
                      <a:pt x="218" y="60"/>
                      <a:pt x="213" y="54"/>
                    </a:cubicBezTo>
                    <a:cubicBezTo>
                      <a:pt x="203" y="43"/>
                      <a:pt x="189" y="36"/>
                      <a:pt x="175" y="36"/>
                    </a:cubicBezTo>
                    <a:cubicBezTo>
                      <a:pt x="161" y="36"/>
                      <a:pt x="147" y="41"/>
                      <a:pt x="138" y="50"/>
                    </a:cubicBezTo>
                    <a:lnTo>
                      <a:pt x="137" y="51"/>
                    </a:lnTo>
                    <a:lnTo>
                      <a:pt x="136" y="49"/>
                    </a:lnTo>
                    <a:cubicBezTo>
                      <a:pt x="125" y="25"/>
                      <a:pt x="104" y="10"/>
                      <a:pt x="84" y="4"/>
                    </a:cubicBezTo>
                    <a:cubicBezTo>
                      <a:pt x="74" y="2"/>
                      <a:pt x="64" y="1"/>
                      <a:pt x="55" y="2"/>
                    </a:cubicBezTo>
                    <a:cubicBezTo>
                      <a:pt x="46" y="3"/>
                      <a:pt x="38" y="5"/>
                      <a:pt x="31" y="9"/>
                    </a:cubicBezTo>
                    <a:cubicBezTo>
                      <a:pt x="18" y="15"/>
                      <a:pt x="10" y="25"/>
                      <a:pt x="6" y="32"/>
                    </a:cubicBezTo>
                    <a:cubicBezTo>
                      <a:pt x="4" y="35"/>
                      <a:pt x="2" y="38"/>
                      <a:pt x="1" y="40"/>
                    </a:cubicBezTo>
                    <a:cubicBezTo>
                      <a:pt x="1" y="41"/>
                      <a:pt x="1" y="42"/>
                      <a:pt x="1" y="42"/>
                    </a:cubicBezTo>
                    <a:cubicBezTo>
                      <a:pt x="0" y="43"/>
                      <a:pt x="0" y="43"/>
                      <a:pt x="0" y="43"/>
                    </a:cubicBezTo>
                    <a:lnTo>
                      <a:pt x="0" y="42"/>
                    </a:lnTo>
                    <a:lnTo>
                      <a:pt x="1" y="40"/>
                    </a:lnTo>
                    <a:cubicBezTo>
                      <a:pt x="2" y="38"/>
                      <a:pt x="3" y="35"/>
                      <a:pt x="5" y="32"/>
                    </a:cubicBezTo>
                    <a:cubicBezTo>
                      <a:pt x="9" y="25"/>
                      <a:pt x="17" y="15"/>
                      <a:pt x="31" y="7"/>
                    </a:cubicBezTo>
                    <a:cubicBezTo>
                      <a:pt x="38" y="4"/>
                      <a:pt x="46" y="1"/>
                      <a:pt x="55" y="0"/>
                    </a:cubicBezTo>
                    <a:cubicBezTo>
                      <a:pt x="64" y="-1"/>
                      <a:pt x="75" y="0"/>
                      <a:pt x="85" y="3"/>
                    </a:cubicBezTo>
                    <a:cubicBezTo>
                      <a:pt x="105" y="8"/>
                      <a:pt x="127" y="24"/>
                      <a:pt x="138" y="48"/>
                    </a:cubicBezTo>
                    <a:lnTo>
                      <a:pt x="136" y="48"/>
                    </a:lnTo>
                    <a:cubicBezTo>
                      <a:pt x="146" y="39"/>
                      <a:pt x="160" y="33"/>
                      <a:pt x="175" y="34"/>
                    </a:cubicBezTo>
                    <a:cubicBezTo>
                      <a:pt x="190" y="34"/>
                      <a:pt x="205" y="41"/>
                      <a:pt x="215" y="53"/>
                    </a:cubicBezTo>
                    <a:cubicBezTo>
                      <a:pt x="220" y="58"/>
                      <a:pt x="224" y="66"/>
                      <a:pt x="226" y="73"/>
                    </a:cubicBezTo>
                    <a:cubicBezTo>
                      <a:pt x="229" y="81"/>
                      <a:pt x="231" y="88"/>
                      <a:pt x="235" y="95"/>
                    </a:cubicBezTo>
                    <a:cubicBezTo>
                      <a:pt x="239" y="101"/>
                      <a:pt x="247" y="104"/>
                      <a:pt x="255" y="105"/>
                    </a:cubicBezTo>
                    <a:cubicBezTo>
                      <a:pt x="263" y="106"/>
                      <a:pt x="272" y="105"/>
                      <a:pt x="280" y="108"/>
                    </a:cubicBezTo>
                    <a:cubicBezTo>
                      <a:pt x="286" y="111"/>
                      <a:pt x="291" y="116"/>
                      <a:pt x="294" y="121"/>
                    </a:cubicBezTo>
                    <a:cubicBezTo>
                      <a:pt x="297" y="127"/>
                      <a:pt x="299" y="132"/>
                      <a:pt x="301" y="138"/>
                    </a:cubicBezTo>
                    <a:cubicBezTo>
                      <a:pt x="303" y="150"/>
                      <a:pt x="305" y="161"/>
                      <a:pt x="310" y="172"/>
                    </a:cubicBezTo>
                    <a:cubicBezTo>
                      <a:pt x="312" y="177"/>
                      <a:pt x="315" y="181"/>
                      <a:pt x="320" y="184"/>
                    </a:cubicBezTo>
                    <a:cubicBezTo>
                      <a:pt x="324" y="188"/>
                      <a:pt x="329" y="190"/>
                      <a:pt x="335" y="191"/>
                    </a:cubicBezTo>
                    <a:cubicBezTo>
                      <a:pt x="345" y="195"/>
                      <a:pt x="356" y="196"/>
                      <a:pt x="366" y="202"/>
                    </a:cubicBezTo>
                    <a:cubicBezTo>
                      <a:pt x="370" y="205"/>
                      <a:pt x="374" y="209"/>
                      <a:pt x="377" y="213"/>
                    </a:cubicBezTo>
                    <a:cubicBezTo>
                      <a:pt x="380" y="218"/>
                      <a:pt x="381" y="223"/>
                      <a:pt x="382" y="228"/>
                    </a:cubicBezTo>
                    <a:cubicBezTo>
                      <a:pt x="384" y="238"/>
                      <a:pt x="383" y="248"/>
                      <a:pt x="381" y="258"/>
                    </a:cubicBezTo>
                    <a:cubicBezTo>
                      <a:pt x="377" y="276"/>
                      <a:pt x="370" y="293"/>
                      <a:pt x="370" y="309"/>
                    </a:cubicBezTo>
                    <a:cubicBezTo>
                      <a:pt x="370" y="317"/>
                      <a:pt x="371" y="324"/>
                      <a:pt x="371" y="332"/>
                    </a:cubicBezTo>
                    <a:cubicBezTo>
                      <a:pt x="371" y="339"/>
                      <a:pt x="371" y="346"/>
                      <a:pt x="368" y="352"/>
                    </a:cubicBezTo>
                    <a:cubicBezTo>
                      <a:pt x="366" y="358"/>
                      <a:pt x="363" y="363"/>
                      <a:pt x="358" y="367"/>
                    </a:cubicBezTo>
                    <a:cubicBezTo>
                      <a:pt x="353" y="370"/>
                      <a:pt x="348" y="371"/>
                      <a:pt x="344" y="372"/>
                    </a:cubicBezTo>
                    <a:cubicBezTo>
                      <a:pt x="340" y="374"/>
                      <a:pt x="335" y="375"/>
                      <a:pt x="333" y="377"/>
                    </a:cubicBezTo>
                    <a:cubicBezTo>
                      <a:pt x="330" y="379"/>
                      <a:pt x="329" y="382"/>
                      <a:pt x="328" y="384"/>
                    </a:cubicBezTo>
                    <a:cubicBezTo>
                      <a:pt x="326" y="389"/>
                      <a:pt x="328" y="391"/>
                      <a:pt x="328" y="391"/>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09" name="Google Shape;1409;p36"/>
              <p:cNvSpPr/>
              <p:nvPr/>
            </p:nvSpPr>
            <p:spPr>
              <a:xfrm>
                <a:off x="6424924" y="977562"/>
                <a:ext cx="551322" cy="342164"/>
              </a:xfrm>
              <a:custGeom>
                <a:avLst/>
                <a:gdLst/>
                <a:ahLst/>
                <a:cxnLst/>
                <a:rect l="l" t="t" r="r" b="b"/>
                <a:pathLst>
                  <a:path w="514" h="319" extrusionOk="0">
                    <a:moveTo>
                      <a:pt x="514" y="319"/>
                    </a:moveTo>
                    <a:lnTo>
                      <a:pt x="513" y="317"/>
                    </a:lnTo>
                    <a:cubicBezTo>
                      <a:pt x="512" y="316"/>
                      <a:pt x="512" y="315"/>
                      <a:pt x="511" y="313"/>
                    </a:cubicBezTo>
                    <a:cubicBezTo>
                      <a:pt x="509" y="308"/>
                      <a:pt x="505" y="302"/>
                      <a:pt x="502" y="294"/>
                    </a:cubicBezTo>
                    <a:cubicBezTo>
                      <a:pt x="498" y="285"/>
                      <a:pt x="493" y="275"/>
                      <a:pt x="487" y="264"/>
                    </a:cubicBezTo>
                    <a:cubicBezTo>
                      <a:pt x="481" y="253"/>
                      <a:pt x="472" y="241"/>
                      <a:pt x="458" y="233"/>
                    </a:cubicBezTo>
                    <a:cubicBezTo>
                      <a:pt x="451" y="229"/>
                      <a:pt x="443" y="226"/>
                      <a:pt x="434" y="223"/>
                    </a:cubicBezTo>
                    <a:cubicBezTo>
                      <a:pt x="430" y="221"/>
                      <a:pt x="426" y="219"/>
                      <a:pt x="423" y="216"/>
                    </a:cubicBezTo>
                    <a:cubicBezTo>
                      <a:pt x="419" y="213"/>
                      <a:pt x="416" y="209"/>
                      <a:pt x="414" y="204"/>
                    </a:cubicBezTo>
                    <a:cubicBezTo>
                      <a:pt x="409" y="195"/>
                      <a:pt x="409" y="185"/>
                      <a:pt x="406" y="176"/>
                    </a:cubicBezTo>
                    <a:cubicBezTo>
                      <a:pt x="404" y="171"/>
                      <a:pt x="402" y="167"/>
                      <a:pt x="398" y="164"/>
                    </a:cubicBezTo>
                    <a:cubicBezTo>
                      <a:pt x="394" y="161"/>
                      <a:pt x="389" y="159"/>
                      <a:pt x="384" y="157"/>
                    </a:cubicBezTo>
                    <a:cubicBezTo>
                      <a:pt x="379" y="156"/>
                      <a:pt x="373" y="154"/>
                      <a:pt x="368" y="152"/>
                    </a:cubicBezTo>
                    <a:cubicBezTo>
                      <a:pt x="363" y="149"/>
                      <a:pt x="359" y="144"/>
                      <a:pt x="356" y="139"/>
                    </a:cubicBezTo>
                    <a:cubicBezTo>
                      <a:pt x="351" y="129"/>
                      <a:pt x="351" y="117"/>
                      <a:pt x="349" y="105"/>
                    </a:cubicBezTo>
                    <a:cubicBezTo>
                      <a:pt x="348" y="100"/>
                      <a:pt x="346" y="94"/>
                      <a:pt x="343" y="89"/>
                    </a:cubicBezTo>
                    <a:cubicBezTo>
                      <a:pt x="340" y="85"/>
                      <a:pt x="335" y="82"/>
                      <a:pt x="329" y="80"/>
                    </a:cubicBezTo>
                    <a:cubicBezTo>
                      <a:pt x="318" y="78"/>
                      <a:pt x="306" y="82"/>
                      <a:pt x="293" y="80"/>
                    </a:cubicBezTo>
                    <a:cubicBezTo>
                      <a:pt x="287" y="79"/>
                      <a:pt x="281" y="76"/>
                      <a:pt x="276" y="71"/>
                    </a:cubicBezTo>
                    <a:cubicBezTo>
                      <a:pt x="272" y="67"/>
                      <a:pt x="268" y="61"/>
                      <a:pt x="265" y="56"/>
                    </a:cubicBezTo>
                    <a:cubicBezTo>
                      <a:pt x="262" y="51"/>
                      <a:pt x="259" y="46"/>
                      <a:pt x="256" y="41"/>
                    </a:cubicBezTo>
                    <a:cubicBezTo>
                      <a:pt x="252" y="36"/>
                      <a:pt x="248" y="33"/>
                      <a:pt x="243" y="30"/>
                    </a:cubicBezTo>
                    <a:cubicBezTo>
                      <a:pt x="233" y="25"/>
                      <a:pt x="221" y="28"/>
                      <a:pt x="210" y="31"/>
                    </a:cubicBezTo>
                    <a:cubicBezTo>
                      <a:pt x="199" y="33"/>
                      <a:pt x="188" y="36"/>
                      <a:pt x="177" y="33"/>
                    </a:cubicBezTo>
                    <a:cubicBezTo>
                      <a:pt x="166" y="31"/>
                      <a:pt x="157" y="26"/>
                      <a:pt x="148" y="20"/>
                    </a:cubicBezTo>
                    <a:cubicBezTo>
                      <a:pt x="139" y="15"/>
                      <a:pt x="131" y="9"/>
                      <a:pt x="122" y="6"/>
                    </a:cubicBezTo>
                    <a:cubicBezTo>
                      <a:pt x="105" y="0"/>
                      <a:pt x="86" y="1"/>
                      <a:pt x="71" y="4"/>
                    </a:cubicBezTo>
                    <a:cubicBezTo>
                      <a:pt x="55" y="8"/>
                      <a:pt x="42" y="16"/>
                      <a:pt x="32" y="24"/>
                    </a:cubicBezTo>
                    <a:cubicBezTo>
                      <a:pt x="23" y="32"/>
                      <a:pt x="16" y="42"/>
                      <a:pt x="11" y="49"/>
                    </a:cubicBezTo>
                    <a:cubicBezTo>
                      <a:pt x="7" y="57"/>
                      <a:pt x="4" y="63"/>
                      <a:pt x="2" y="68"/>
                    </a:cubicBezTo>
                    <a:cubicBezTo>
                      <a:pt x="1" y="70"/>
                      <a:pt x="1" y="72"/>
                      <a:pt x="0" y="73"/>
                    </a:cubicBezTo>
                    <a:cubicBezTo>
                      <a:pt x="0" y="74"/>
                      <a:pt x="0" y="75"/>
                      <a:pt x="0" y="75"/>
                    </a:cubicBezTo>
                    <a:cubicBezTo>
                      <a:pt x="0" y="75"/>
                      <a:pt x="0" y="74"/>
                      <a:pt x="0" y="73"/>
                    </a:cubicBezTo>
                    <a:cubicBezTo>
                      <a:pt x="1" y="72"/>
                      <a:pt x="1" y="70"/>
                      <a:pt x="2" y="68"/>
                    </a:cubicBezTo>
                    <a:cubicBezTo>
                      <a:pt x="3" y="63"/>
                      <a:pt x="6" y="57"/>
                      <a:pt x="11" y="49"/>
                    </a:cubicBezTo>
                    <a:cubicBezTo>
                      <a:pt x="15" y="41"/>
                      <a:pt x="22" y="32"/>
                      <a:pt x="32" y="23"/>
                    </a:cubicBezTo>
                    <a:cubicBezTo>
                      <a:pt x="41" y="15"/>
                      <a:pt x="54" y="7"/>
                      <a:pt x="70" y="3"/>
                    </a:cubicBezTo>
                    <a:cubicBezTo>
                      <a:pt x="86" y="-1"/>
                      <a:pt x="105" y="-2"/>
                      <a:pt x="123" y="4"/>
                    </a:cubicBezTo>
                    <a:cubicBezTo>
                      <a:pt x="132" y="7"/>
                      <a:pt x="140" y="13"/>
                      <a:pt x="149" y="18"/>
                    </a:cubicBezTo>
                    <a:cubicBezTo>
                      <a:pt x="157" y="24"/>
                      <a:pt x="167" y="29"/>
                      <a:pt x="177" y="31"/>
                    </a:cubicBezTo>
                    <a:cubicBezTo>
                      <a:pt x="188" y="33"/>
                      <a:pt x="199" y="31"/>
                      <a:pt x="209" y="28"/>
                    </a:cubicBezTo>
                    <a:cubicBezTo>
                      <a:pt x="215" y="27"/>
                      <a:pt x="220" y="26"/>
                      <a:pt x="226" y="25"/>
                    </a:cubicBezTo>
                    <a:cubicBezTo>
                      <a:pt x="232" y="25"/>
                      <a:pt x="238" y="26"/>
                      <a:pt x="244" y="28"/>
                    </a:cubicBezTo>
                    <a:cubicBezTo>
                      <a:pt x="250" y="31"/>
                      <a:pt x="254" y="35"/>
                      <a:pt x="258" y="40"/>
                    </a:cubicBezTo>
                    <a:cubicBezTo>
                      <a:pt x="261" y="44"/>
                      <a:pt x="264" y="50"/>
                      <a:pt x="267" y="55"/>
                    </a:cubicBezTo>
                    <a:cubicBezTo>
                      <a:pt x="271" y="60"/>
                      <a:pt x="274" y="65"/>
                      <a:pt x="278" y="69"/>
                    </a:cubicBezTo>
                    <a:cubicBezTo>
                      <a:pt x="282" y="74"/>
                      <a:pt x="288" y="76"/>
                      <a:pt x="293" y="77"/>
                    </a:cubicBezTo>
                    <a:cubicBezTo>
                      <a:pt x="305" y="79"/>
                      <a:pt x="317" y="75"/>
                      <a:pt x="330" y="78"/>
                    </a:cubicBezTo>
                    <a:cubicBezTo>
                      <a:pt x="336" y="79"/>
                      <a:pt x="342" y="83"/>
                      <a:pt x="345" y="88"/>
                    </a:cubicBezTo>
                    <a:cubicBezTo>
                      <a:pt x="349" y="93"/>
                      <a:pt x="350" y="99"/>
                      <a:pt x="352" y="105"/>
                    </a:cubicBezTo>
                    <a:cubicBezTo>
                      <a:pt x="354" y="117"/>
                      <a:pt x="354" y="128"/>
                      <a:pt x="359" y="138"/>
                    </a:cubicBezTo>
                    <a:cubicBezTo>
                      <a:pt x="361" y="143"/>
                      <a:pt x="365" y="147"/>
                      <a:pt x="369" y="149"/>
                    </a:cubicBezTo>
                    <a:cubicBezTo>
                      <a:pt x="374" y="152"/>
                      <a:pt x="379" y="153"/>
                      <a:pt x="384" y="155"/>
                    </a:cubicBezTo>
                    <a:cubicBezTo>
                      <a:pt x="390" y="157"/>
                      <a:pt x="395" y="159"/>
                      <a:pt x="399" y="162"/>
                    </a:cubicBezTo>
                    <a:cubicBezTo>
                      <a:pt x="404" y="165"/>
                      <a:pt x="407" y="170"/>
                      <a:pt x="408" y="175"/>
                    </a:cubicBezTo>
                    <a:cubicBezTo>
                      <a:pt x="412" y="185"/>
                      <a:pt x="412" y="195"/>
                      <a:pt x="416" y="204"/>
                    </a:cubicBezTo>
                    <a:cubicBezTo>
                      <a:pt x="419" y="212"/>
                      <a:pt x="427" y="217"/>
                      <a:pt x="435" y="221"/>
                    </a:cubicBezTo>
                    <a:cubicBezTo>
                      <a:pt x="443" y="225"/>
                      <a:pt x="451" y="227"/>
                      <a:pt x="459" y="231"/>
                    </a:cubicBezTo>
                    <a:cubicBezTo>
                      <a:pt x="473" y="239"/>
                      <a:pt x="482" y="252"/>
                      <a:pt x="488" y="263"/>
                    </a:cubicBezTo>
                    <a:cubicBezTo>
                      <a:pt x="495" y="275"/>
                      <a:pt x="499" y="285"/>
                      <a:pt x="503" y="293"/>
                    </a:cubicBezTo>
                    <a:cubicBezTo>
                      <a:pt x="506" y="301"/>
                      <a:pt x="509" y="308"/>
                      <a:pt x="511" y="312"/>
                    </a:cubicBezTo>
                    <a:cubicBezTo>
                      <a:pt x="512" y="314"/>
                      <a:pt x="513" y="316"/>
                      <a:pt x="513" y="317"/>
                    </a:cubicBezTo>
                    <a:cubicBezTo>
                      <a:pt x="514" y="318"/>
                      <a:pt x="514" y="319"/>
                      <a:pt x="514" y="319"/>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0" name="Google Shape;1410;p36"/>
              <p:cNvSpPr/>
              <p:nvPr/>
            </p:nvSpPr>
            <p:spPr>
              <a:xfrm>
                <a:off x="6686641" y="1222119"/>
                <a:ext cx="228466" cy="512710"/>
              </a:xfrm>
              <a:custGeom>
                <a:avLst/>
                <a:gdLst/>
                <a:ahLst/>
                <a:cxnLst/>
                <a:rect l="l" t="t" r="r" b="b"/>
                <a:pathLst>
                  <a:path w="213" h="478" extrusionOk="0">
                    <a:moveTo>
                      <a:pt x="177" y="0"/>
                    </a:moveTo>
                    <a:cubicBezTo>
                      <a:pt x="177" y="0"/>
                      <a:pt x="178" y="0"/>
                      <a:pt x="179" y="0"/>
                    </a:cubicBezTo>
                    <a:cubicBezTo>
                      <a:pt x="180" y="0"/>
                      <a:pt x="182" y="0"/>
                      <a:pt x="183" y="1"/>
                    </a:cubicBezTo>
                    <a:cubicBezTo>
                      <a:pt x="187" y="3"/>
                      <a:pt x="192" y="8"/>
                      <a:pt x="192" y="16"/>
                    </a:cubicBezTo>
                    <a:cubicBezTo>
                      <a:pt x="192" y="20"/>
                      <a:pt x="191" y="25"/>
                      <a:pt x="190" y="29"/>
                    </a:cubicBezTo>
                    <a:cubicBezTo>
                      <a:pt x="189" y="34"/>
                      <a:pt x="188" y="39"/>
                      <a:pt x="188" y="44"/>
                    </a:cubicBezTo>
                    <a:cubicBezTo>
                      <a:pt x="188" y="50"/>
                      <a:pt x="191" y="55"/>
                      <a:pt x="194" y="60"/>
                    </a:cubicBezTo>
                    <a:cubicBezTo>
                      <a:pt x="197" y="66"/>
                      <a:pt x="202" y="71"/>
                      <a:pt x="205" y="77"/>
                    </a:cubicBezTo>
                    <a:cubicBezTo>
                      <a:pt x="209" y="83"/>
                      <a:pt x="211" y="91"/>
                      <a:pt x="207" y="99"/>
                    </a:cubicBezTo>
                    <a:cubicBezTo>
                      <a:pt x="205" y="106"/>
                      <a:pt x="199" y="113"/>
                      <a:pt x="197" y="120"/>
                    </a:cubicBezTo>
                    <a:cubicBezTo>
                      <a:pt x="194" y="128"/>
                      <a:pt x="195" y="136"/>
                      <a:pt x="199" y="144"/>
                    </a:cubicBezTo>
                    <a:cubicBezTo>
                      <a:pt x="202" y="152"/>
                      <a:pt x="207" y="160"/>
                      <a:pt x="211" y="169"/>
                    </a:cubicBezTo>
                    <a:cubicBezTo>
                      <a:pt x="212" y="173"/>
                      <a:pt x="213" y="178"/>
                      <a:pt x="213" y="183"/>
                    </a:cubicBezTo>
                    <a:cubicBezTo>
                      <a:pt x="213" y="188"/>
                      <a:pt x="212" y="192"/>
                      <a:pt x="210" y="197"/>
                    </a:cubicBezTo>
                    <a:cubicBezTo>
                      <a:pt x="206" y="206"/>
                      <a:pt x="199" y="214"/>
                      <a:pt x="194" y="222"/>
                    </a:cubicBezTo>
                    <a:cubicBezTo>
                      <a:pt x="188" y="230"/>
                      <a:pt x="183" y="239"/>
                      <a:pt x="184" y="249"/>
                    </a:cubicBezTo>
                    <a:cubicBezTo>
                      <a:pt x="185" y="259"/>
                      <a:pt x="191" y="269"/>
                      <a:pt x="195" y="279"/>
                    </a:cubicBezTo>
                    <a:cubicBezTo>
                      <a:pt x="197" y="284"/>
                      <a:pt x="198" y="290"/>
                      <a:pt x="198" y="295"/>
                    </a:cubicBezTo>
                    <a:cubicBezTo>
                      <a:pt x="198" y="301"/>
                      <a:pt x="197" y="306"/>
                      <a:pt x="194" y="310"/>
                    </a:cubicBezTo>
                    <a:cubicBezTo>
                      <a:pt x="189" y="320"/>
                      <a:pt x="182" y="327"/>
                      <a:pt x="175" y="335"/>
                    </a:cubicBezTo>
                    <a:cubicBezTo>
                      <a:pt x="169" y="343"/>
                      <a:pt x="163" y="351"/>
                      <a:pt x="160" y="360"/>
                    </a:cubicBezTo>
                    <a:cubicBezTo>
                      <a:pt x="157" y="369"/>
                      <a:pt x="155" y="378"/>
                      <a:pt x="151" y="387"/>
                    </a:cubicBezTo>
                    <a:cubicBezTo>
                      <a:pt x="149" y="391"/>
                      <a:pt x="146" y="395"/>
                      <a:pt x="142" y="398"/>
                    </a:cubicBezTo>
                    <a:cubicBezTo>
                      <a:pt x="138" y="401"/>
                      <a:pt x="134" y="402"/>
                      <a:pt x="130" y="404"/>
                    </a:cubicBezTo>
                    <a:cubicBezTo>
                      <a:pt x="126" y="405"/>
                      <a:pt x="122" y="406"/>
                      <a:pt x="118" y="408"/>
                    </a:cubicBezTo>
                    <a:cubicBezTo>
                      <a:pt x="114" y="410"/>
                      <a:pt x="111" y="412"/>
                      <a:pt x="108" y="415"/>
                    </a:cubicBezTo>
                    <a:cubicBezTo>
                      <a:pt x="102" y="421"/>
                      <a:pt x="98" y="427"/>
                      <a:pt x="93" y="434"/>
                    </a:cubicBezTo>
                    <a:cubicBezTo>
                      <a:pt x="89" y="440"/>
                      <a:pt x="86" y="447"/>
                      <a:pt x="82" y="452"/>
                    </a:cubicBezTo>
                    <a:cubicBezTo>
                      <a:pt x="73" y="464"/>
                      <a:pt x="62" y="471"/>
                      <a:pt x="51" y="475"/>
                    </a:cubicBezTo>
                    <a:cubicBezTo>
                      <a:pt x="40" y="478"/>
                      <a:pt x="30" y="478"/>
                      <a:pt x="23" y="477"/>
                    </a:cubicBezTo>
                    <a:cubicBezTo>
                      <a:pt x="15" y="476"/>
                      <a:pt x="9" y="474"/>
                      <a:pt x="5" y="472"/>
                    </a:cubicBezTo>
                    <a:cubicBezTo>
                      <a:pt x="2" y="470"/>
                      <a:pt x="0" y="469"/>
                      <a:pt x="0" y="469"/>
                    </a:cubicBezTo>
                    <a:cubicBezTo>
                      <a:pt x="0" y="468"/>
                      <a:pt x="7" y="474"/>
                      <a:pt x="23" y="476"/>
                    </a:cubicBezTo>
                    <a:cubicBezTo>
                      <a:pt x="30" y="477"/>
                      <a:pt x="40" y="477"/>
                      <a:pt x="51" y="473"/>
                    </a:cubicBezTo>
                    <a:cubicBezTo>
                      <a:pt x="61" y="470"/>
                      <a:pt x="72" y="463"/>
                      <a:pt x="80" y="451"/>
                    </a:cubicBezTo>
                    <a:cubicBezTo>
                      <a:pt x="84" y="445"/>
                      <a:pt x="88" y="439"/>
                      <a:pt x="92" y="433"/>
                    </a:cubicBezTo>
                    <a:cubicBezTo>
                      <a:pt x="96" y="426"/>
                      <a:pt x="100" y="419"/>
                      <a:pt x="106" y="413"/>
                    </a:cubicBezTo>
                    <a:cubicBezTo>
                      <a:pt x="109" y="411"/>
                      <a:pt x="113" y="408"/>
                      <a:pt x="117" y="406"/>
                    </a:cubicBezTo>
                    <a:cubicBezTo>
                      <a:pt x="121" y="404"/>
                      <a:pt x="125" y="404"/>
                      <a:pt x="129" y="402"/>
                    </a:cubicBezTo>
                    <a:cubicBezTo>
                      <a:pt x="133" y="401"/>
                      <a:pt x="137" y="399"/>
                      <a:pt x="141" y="396"/>
                    </a:cubicBezTo>
                    <a:cubicBezTo>
                      <a:pt x="144" y="393"/>
                      <a:pt x="147" y="390"/>
                      <a:pt x="149" y="386"/>
                    </a:cubicBezTo>
                    <a:cubicBezTo>
                      <a:pt x="153" y="378"/>
                      <a:pt x="155" y="368"/>
                      <a:pt x="158" y="359"/>
                    </a:cubicBezTo>
                    <a:cubicBezTo>
                      <a:pt x="161" y="349"/>
                      <a:pt x="167" y="341"/>
                      <a:pt x="173" y="333"/>
                    </a:cubicBezTo>
                    <a:cubicBezTo>
                      <a:pt x="180" y="326"/>
                      <a:pt x="187" y="318"/>
                      <a:pt x="192" y="309"/>
                    </a:cubicBezTo>
                    <a:cubicBezTo>
                      <a:pt x="194" y="305"/>
                      <a:pt x="195" y="300"/>
                      <a:pt x="196" y="295"/>
                    </a:cubicBezTo>
                    <a:cubicBezTo>
                      <a:pt x="196" y="290"/>
                      <a:pt x="194" y="285"/>
                      <a:pt x="192" y="280"/>
                    </a:cubicBezTo>
                    <a:cubicBezTo>
                      <a:pt x="189" y="270"/>
                      <a:pt x="183" y="260"/>
                      <a:pt x="182" y="250"/>
                    </a:cubicBezTo>
                    <a:cubicBezTo>
                      <a:pt x="181" y="244"/>
                      <a:pt x="182" y="239"/>
                      <a:pt x="184" y="234"/>
                    </a:cubicBezTo>
                    <a:cubicBezTo>
                      <a:pt x="186" y="229"/>
                      <a:pt x="189" y="224"/>
                      <a:pt x="192" y="220"/>
                    </a:cubicBezTo>
                    <a:cubicBezTo>
                      <a:pt x="197" y="212"/>
                      <a:pt x="204" y="204"/>
                      <a:pt x="208" y="196"/>
                    </a:cubicBezTo>
                    <a:cubicBezTo>
                      <a:pt x="210" y="191"/>
                      <a:pt x="211" y="187"/>
                      <a:pt x="211" y="182"/>
                    </a:cubicBezTo>
                    <a:cubicBezTo>
                      <a:pt x="211" y="178"/>
                      <a:pt x="210" y="173"/>
                      <a:pt x="208" y="169"/>
                    </a:cubicBezTo>
                    <a:cubicBezTo>
                      <a:pt x="205" y="161"/>
                      <a:pt x="200" y="153"/>
                      <a:pt x="197" y="145"/>
                    </a:cubicBezTo>
                    <a:cubicBezTo>
                      <a:pt x="193" y="137"/>
                      <a:pt x="192" y="127"/>
                      <a:pt x="195" y="119"/>
                    </a:cubicBezTo>
                    <a:cubicBezTo>
                      <a:pt x="198" y="111"/>
                      <a:pt x="203" y="105"/>
                      <a:pt x="206" y="98"/>
                    </a:cubicBezTo>
                    <a:cubicBezTo>
                      <a:pt x="208" y="91"/>
                      <a:pt x="207" y="83"/>
                      <a:pt x="204" y="77"/>
                    </a:cubicBezTo>
                    <a:cubicBezTo>
                      <a:pt x="200" y="71"/>
                      <a:pt x="196" y="67"/>
                      <a:pt x="193" y="61"/>
                    </a:cubicBezTo>
                    <a:cubicBezTo>
                      <a:pt x="189" y="56"/>
                      <a:pt x="187" y="50"/>
                      <a:pt x="186" y="44"/>
                    </a:cubicBezTo>
                    <a:cubicBezTo>
                      <a:pt x="186" y="38"/>
                      <a:pt x="188" y="33"/>
                      <a:pt x="189" y="28"/>
                    </a:cubicBezTo>
                    <a:cubicBezTo>
                      <a:pt x="190" y="24"/>
                      <a:pt x="191" y="20"/>
                      <a:pt x="191" y="16"/>
                    </a:cubicBezTo>
                    <a:cubicBezTo>
                      <a:pt x="191" y="8"/>
                      <a:pt x="187" y="3"/>
                      <a:pt x="183" y="1"/>
                    </a:cubicBezTo>
                    <a:cubicBezTo>
                      <a:pt x="179" y="-1"/>
                      <a:pt x="177" y="0"/>
                      <a:pt x="177" y="0"/>
                    </a:cubicBez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1" name="Google Shape;1411;p36"/>
              <p:cNvSpPr/>
              <p:nvPr/>
            </p:nvSpPr>
            <p:spPr>
              <a:xfrm>
                <a:off x="6510733" y="1518161"/>
                <a:ext cx="90099" cy="76156"/>
              </a:xfrm>
              <a:custGeom>
                <a:avLst/>
                <a:gdLst/>
                <a:ahLst/>
                <a:cxnLst/>
                <a:rect l="l" t="t" r="r" b="b"/>
                <a:pathLst>
                  <a:path w="84" h="71" extrusionOk="0">
                    <a:moveTo>
                      <a:pt x="9" y="6"/>
                    </a:moveTo>
                    <a:cubicBezTo>
                      <a:pt x="11" y="1"/>
                      <a:pt x="18" y="-2"/>
                      <a:pt x="24" y="0"/>
                    </a:cubicBezTo>
                    <a:cubicBezTo>
                      <a:pt x="42" y="7"/>
                      <a:pt x="60" y="13"/>
                      <a:pt x="78" y="20"/>
                    </a:cubicBezTo>
                    <a:lnTo>
                      <a:pt x="84" y="22"/>
                    </a:lnTo>
                    <a:cubicBezTo>
                      <a:pt x="82" y="32"/>
                      <a:pt x="77" y="46"/>
                      <a:pt x="72" y="54"/>
                    </a:cubicBezTo>
                    <a:cubicBezTo>
                      <a:pt x="67" y="62"/>
                      <a:pt x="58" y="70"/>
                      <a:pt x="49" y="71"/>
                    </a:cubicBezTo>
                    <a:cubicBezTo>
                      <a:pt x="41" y="72"/>
                      <a:pt x="32" y="69"/>
                      <a:pt x="26" y="65"/>
                    </a:cubicBezTo>
                    <a:cubicBezTo>
                      <a:pt x="14" y="58"/>
                      <a:pt x="4" y="50"/>
                      <a:pt x="1" y="37"/>
                    </a:cubicBezTo>
                    <a:cubicBezTo>
                      <a:pt x="0" y="28"/>
                      <a:pt x="5" y="15"/>
                      <a:pt x="9" y="6"/>
                    </a:cubicBezTo>
                    <a:close/>
                  </a:path>
                </a:pathLst>
              </a:custGeom>
              <a:solidFill>
                <a:srgbClr val="6F4439"/>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2" name="Google Shape;1412;p36"/>
              <p:cNvSpPr/>
              <p:nvPr/>
            </p:nvSpPr>
            <p:spPr>
              <a:xfrm>
                <a:off x="6163207" y="1516016"/>
                <a:ext cx="146948" cy="139440"/>
              </a:xfrm>
              <a:custGeom>
                <a:avLst/>
                <a:gdLst/>
                <a:ahLst/>
                <a:cxnLst/>
                <a:rect l="l" t="t" r="r" b="b"/>
                <a:pathLst>
                  <a:path w="137" h="130" extrusionOk="0">
                    <a:moveTo>
                      <a:pt x="36" y="7"/>
                    </a:moveTo>
                    <a:cubicBezTo>
                      <a:pt x="36" y="7"/>
                      <a:pt x="31" y="9"/>
                      <a:pt x="23" y="15"/>
                    </a:cubicBezTo>
                    <a:cubicBezTo>
                      <a:pt x="16" y="21"/>
                      <a:pt x="5" y="32"/>
                      <a:pt x="2" y="50"/>
                    </a:cubicBezTo>
                    <a:cubicBezTo>
                      <a:pt x="0" y="58"/>
                      <a:pt x="0" y="68"/>
                      <a:pt x="3" y="78"/>
                    </a:cubicBezTo>
                    <a:cubicBezTo>
                      <a:pt x="5" y="88"/>
                      <a:pt x="11" y="98"/>
                      <a:pt x="19" y="107"/>
                    </a:cubicBezTo>
                    <a:cubicBezTo>
                      <a:pt x="26" y="116"/>
                      <a:pt x="37" y="123"/>
                      <a:pt x="49" y="127"/>
                    </a:cubicBezTo>
                    <a:cubicBezTo>
                      <a:pt x="61" y="131"/>
                      <a:pt x="75" y="131"/>
                      <a:pt x="88" y="128"/>
                    </a:cubicBezTo>
                    <a:cubicBezTo>
                      <a:pt x="101" y="124"/>
                      <a:pt x="112" y="117"/>
                      <a:pt x="121" y="107"/>
                    </a:cubicBezTo>
                    <a:cubicBezTo>
                      <a:pt x="130" y="98"/>
                      <a:pt x="135" y="86"/>
                      <a:pt x="137" y="75"/>
                    </a:cubicBezTo>
                    <a:cubicBezTo>
                      <a:pt x="140" y="52"/>
                      <a:pt x="132" y="30"/>
                      <a:pt x="120" y="18"/>
                    </a:cubicBezTo>
                    <a:cubicBezTo>
                      <a:pt x="113" y="11"/>
                      <a:pt x="106" y="8"/>
                      <a:pt x="100" y="5"/>
                    </a:cubicBezTo>
                    <a:cubicBezTo>
                      <a:pt x="93" y="2"/>
                      <a:pt x="87" y="1"/>
                      <a:pt x="83" y="0"/>
                    </a:cubicBezTo>
                    <a:cubicBezTo>
                      <a:pt x="78" y="0"/>
                      <a:pt x="73" y="1"/>
                      <a:pt x="71" y="1"/>
                    </a:cubicBezTo>
                    <a:cubicBezTo>
                      <a:pt x="68" y="2"/>
                      <a:pt x="68" y="2"/>
                      <a:pt x="68" y="2"/>
                    </a:cubicBezTo>
                    <a:cubicBezTo>
                      <a:pt x="68" y="2"/>
                      <a:pt x="73" y="0"/>
                      <a:pt x="82" y="2"/>
                    </a:cubicBezTo>
                    <a:cubicBezTo>
                      <a:pt x="87" y="2"/>
                      <a:pt x="93" y="4"/>
                      <a:pt x="99" y="7"/>
                    </a:cubicBezTo>
                    <a:cubicBezTo>
                      <a:pt x="105" y="9"/>
                      <a:pt x="112" y="13"/>
                      <a:pt x="118" y="19"/>
                    </a:cubicBezTo>
                    <a:cubicBezTo>
                      <a:pt x="129" y="31"/>
                      <a:pt x="137" y="52"/>
                      <a:pt x="134" y="74"/>
                    </a:cubicBezTo>
                    <a:cubicBezTo>
                      <a:pt x="132" y="85"/>
                      <a:pt x="127" y="96"/>
                      <a:pt x="119" y="105"/>
                    </a:cubicBezTo>
                    <a:cubicBezTo>
                      <a:pt x="110" y="114"/>
                      <a:pt x="99" y="122"/>
                      <a:pt x="87" y="125"/>
                    </a:cubicBezTo>
                    <a:cubicBezTo>
                      <a:pt x="74" y="129"/>
                      <a:pt x="61" y="128"/>
                      <a:pt x="50" y="124"/>
                    </a:cubicBezTo>
                    <a:cubicBezTo>
                      <a:pt x="38" y="120"/>
                      <a:pt x="28" y="113"/>
                      <a:pt x="21" y="105"/>
                    </a:cubicBezTo>
                    <a:cubicBezTo>
                      <a:pt x="13" y="97"/>
                      <a:pt x="8" y="87"/>
                      <a:pt x="5" y="78"/>
                    </a:cubicBezTo>
                    <a:cubicBezTo>
                      <a:pt x="3" y="68"/>
                      <a:pt x="3" y="58"/>
                      <a:pt x="4" y="50"/>
                    </a:cubicBezTo>
                    <a:cubicBezTo>
                      <a:pt x="7" y="33"/>
                      <a:pt x="17" y="22"/>
                      <a:pt x="24" y="16"/>
                    </a:cubicBezTo>
                    <a:cubicBezTo>
                      <a:pt x="31" y="10"/>
                      <a:pt x="36" y="8"/>
                      <a:pt x="36" y="7"/>
                    </a:cubicBezTo>
                    <a:close/>
                  </a:path>
                </a:pathLst>
              </a:custGeom>
              <a:solidFill>
                <a:srgbClr val="E0E0E0"/>
              </a:solidFill>
              <a:ln>
                <a:noFill/>
              </a:ln>
            </p:spPr>
            <p:txBody>
              <a:bodyPr spcFirstLastPara="1" wrap="square" lIns="90000" tIns="1800" rIns="90000" bIns="1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13" name="Google Shape;1413;p36"/>
              <p:cNvSpPr/>
              <p:nvPr/>
            </p:nvSpPr>
            <p:spPr>
              <a:xfrm>
                <a:off x="6454957" y="1386229"/>
                <a:ext cx="40759" cy="38614"/>
              </a:xfrm>
              <a:custGeom>
                <a:avLst/>
                <a:gdLst/>
                <a:ahLst/>
                <a:cxnLst/>
                <a:rect l="l" t="t" r="r" b="b"/>
                <a:pathLst>
                  <a:path w="38" h="36" extrusionOk="0">
                    <a:moveTo>
                      <a:pt x="38" y="16"/>
                    </a:moveTo>
                    <a:cubicBezTo>
                      <a:pt x="39" y="26"/>
                      <a:pt x="31" y="35"/>
                      <a:pt x="21" y="36"/>
                    </a:cubicBezTo>
                    <a:cubicBezTo>
                      <a:pt x="11" y="37"/>
                      <a:pt x="2" y="30"/>
                      <a:pt x="1" y="20"/>
                    </a:cubicBezTo>
                    <a:cubicBezTo>
                      <a:pt x="0" y="10"/>
                      <a:pt x="8" y="1"/>
                      <a:pt x="18" y="0"/>
                    </a:cubicBezTo>
                    <a:cubicBezTo>
                      <a:pt x="29" y="-1"/>
                      <a:pt x="38" y="6"/>
                      <a:pt x="38" y="16"/>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4" name="Google Shape;1414;p36"/>
              <p:cNvSpPr/>
              <p:nvPr/>
            </p:nvSpPr>
            <p:spPr>
              <a:xfrm>
                <a:off x="6644809" y="1386229"/>
                <a:ext cx="39687" cy="38614"/>
              </a:xfrm>
              <a:custGeom>
                <a:avLst/>
                <a:gdLst/>
                <a:ahLst/>
                <a:cxnLst/>
                <a:rect l="l" t="t" r="r" b="b"/>
                <a:pathLst>
                  <a:path w="37" h="36" extrusionOk="0">
                    <a:moveTo>
                      <a:pt x="37" y="16"/>
                    </a:moveTo>
                    <a:cubicBezTo>
                      <a:pt x="38" y="26"/>
                      <a:pt x="30" y="35"/>
                      <a:pt x="20" y="36"/>
                    </a:cubicBezTo>
                    <a:cubicBezTo>
                      <a:pt x="9" y="37"/>
                      <a:pt x="0" y="30"/>
                      <a:pt x="0" y="20"/>
                    </a:cubicBezTo>
                    <a:cubicBezTo>
                      <a:pt x="-1" y="10"/>
                      <a:pt x="7" y="1"/>
                      <a:pt x="17" y="0"/>
                    </a:cubicBezTo>
                    <a:cubicBezTo>
                      <a:pt x="27" y="-1"/>
                      <a:pt x="36" y="6"/>
                      <a:pt x="37" y="16"/>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5" name="Google Shape;1415;p36"/>
              <p:cNvSpPr/>
              <p:nvPr/>
            </p:nvSpPr>
            <p:spPr>
              <a:xfrm>
                <a:off x="6624429" y="1304710"/>
                <a:ext cx="74010" cy="26815"/>
              </a:xfrm>
              <a:custGeom>
                <a:avLst/>
                <a:gdLst/>
                <a:ahLst/>
                <a:cxnLst/>
                <a:rect l="l" t="t" r="r" b="b"/>
                <a:pathLst>
                  <a:path w="69" h="25" extrusionOk="0">
                    <a:moveTo>
                      <a:pt x="69" y="18"/>
                    </a:moveTo>
                    <a:cubicBezTo>
                      <a:pt x="67" y="21"/>
                      <a:pt x="53" y="11"/>
                      <a:pt x="34" y="13"/>
                    </a:cubicBezTo>
                    <a:cubicBezTo>
                      <a:pt x="16" y="15"/>
                      <a:pt x="3" y="27"/>
                      <a:pt x="1" y="25"/>
                    </a:cubicBezTo>
                    <a:cubicBezTo>
                      <a:pt x="0" y="24"/>
                      <a:pt x="1" y="19"/>
                      <a:pt x="7" y="13"/>
                    </a:cubicBezTo>
                    <a:cubicBezTo>
                      <a:pt x="12" y="7"/>
                      <a:pt x="21" y="2"/>
                      <a:pt x="33" y="0"/>
                    </a:cubicBezTo>
                    <a:cubicBezTo>
                      <a:pt x="45" y="-1"/>
                      <a:pt x="55" y="3"/>
                      <a:pt x="61" y="8"/>
                    </a:cubicBezTo>
                    <a:cubicBezTo>
                      <a:pt x="67" y="12"/>
                      <a:pt x="70" y="17"/>
                      <a:pt x="69" y="18"/>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6" name="Google Shape;1416;p36"/>
              <p:cNvSpPr/>
              <p:nvPr/>
            </p:nvSpPr>
            <p:spPr>
              <a:xfrm>
                <a:off x="6419561" y="1315436"/>
                <a:ext cx="89027" cy="25743"/>
              </a:xfrm>
              <a:custGeom>
                <a:avLst/>
                <a:gdLst/>
                <a:ahLst/>
                <a:cxnLst/>
                <a:rect l="l" t="t" r="r" b="b"/>
                <a:pathLst>
                  <a:path w="83" h="24" extrusionOk="0">
                    <a:moveTo>
                      <a:pt x="83" y="23"/>
                    </a:moveTo>
                    <a:cubicBezTo>
                      <a:pt x="80" y="26"/>
                      <a:pt x="64" y="14"/>
                      <a:pt x="42" y="14"/>
                    </a:cubicBezTo>
                    <a:cubicBezTo>
                      <a:pt x="20" y="14"/>
                      <a:pt x="3" y="26"/>
                      <a:pt x="1" y="23"/>
                    </a:cubicBezTo>
                    <a:cubicBezTo>
                      <a:pt x="0" y="22"/>
                      <a:pt x="2" y="17"/>
                      <a:pt x="9" y="11"/>
                    </a:cubicBezTo>
                    <a:cubicBezTo>
                      <a:pt x="16" y="6"/>
                      <a:pt x="28" y="0"/>
                      <a:pt x="42" y="0"/>
                    </a:cubicBezTo>
                    <a:cubicBezTo>
                      <a:pt x="56" y="0"/>
                      <a:pt x="68" y="6"/>
                      <a:pt x="75" y="11"/>
                    </a:cubicBezTo>
                    <a:cubicBezTo>
                      <a:pt x="81" y="17"/>
                      <a:pt x="84" y="22"/>
                      <a:pt x="83" y="2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7" name="Google Shape;1417;p36"/>
              <p:cNvSpPr/>
              <p:nvPr/>
            </p:nvSpPr>
            <p:spPr>
              <a:xfrm>
                <a:off x="6507515" y="1512798"/>
                <a:ext cx="84736" cy="81519"/>
              </a:xfrm>
              <a:custGeom>
                <a:avLst/>
                <a:gdLst/>
                <a:ahLst/>
                <a:cxnLst/>
                <a:rect l="l" t="t" r="r" b="b"/>
                <a:pathLst>
                  <a:path w="79" h="76" extrusionOk="0">
                    <a:moveTo>
                      <a:pt x="64" y="69"/>
                    </a:moveTo>
                    <a:cubicBezTo>
                      <a:pt x="64" y="69"/>
                      <a:pt x="62" y="71"/>
                      <a:pt x="58" y="73"/>
                    </a:cubicBezTo>
                    <a:cubicBezTo>
                      <a:pt x="54" y="75"/>
                      <a:pt x="46" y="77"/>
                      <a:pt x="38" y="75"/>
                    </a:cubicBezTo>
                    <a:cubicBezTo>
                      <a:pt x="29" y="73"/>
                      <a:pt x="19" y="69"/>
                      <a:pt x="11" y="61"/>
                    </a:cubicBezTo>
                    <a:cubicBezTo>
                      <a:pt x="7" y="57"/>
                      <a:pt x="3" y="51"/>
                      <a:pt x="2" y="45"/>
                    </a:cubicBezTo>
                    <a:cubicBezTo>
                      <a:pt x="0" y="38"/>
                      <a:pt x="0" y="31"/>
                      <a:pt x="2" y="25"/>
                    </a:cubicBezTo>
                    <a:cubicBezTo>
                      <a:pt x="3" y="19"/>
                      <a:pt x="7" y="13"/>
                      <a:pt x="9" y="7"/>
                    </a:cubicBezTo>
                    <a:cubicBezTo>
                      <a:pt x="11" y="4"/>
                      <a:pt x="13" y="1"/>
                      <a:pt x="17" y="0"/>
                    </a:cubicBezTo>
                    <a:cubicBezTo>
                      <a:pt x="22" y="-1"/>
                      <a:pt x="25" y="0"/>
                      <a:pt x="27" y="1"/>
                    </a:cubicBezTo>
                    <a:cubicBezTo>
                      <a:pt x="37" y="5"/>
                      <a:pt x="46" y="9"/>
                      <a:pt x="54" y="12"/>
                    </a:cubicBezTo>
                    <a:cubicBezTo>
                      <a:pt x="70" y="19"/>
                      <a:pt x="79" y="24"/>
                      <a:pt x="79" y="24"/>
                    </a:cubicBezTo>
                    <a:cubicBezTo>
                      <a:pt x="78" y="25"/>
                      <a:pt x="68" y="21"/>
                      <a:pt x="53" y="16"/>
                    </a:cubicBezTo>
                    <a:cubicBezTo>
                      <a:pt x="44" y="13"/>
                      <a:pt x="35" y="10"/>
                      <a:pt x="25" y="6"/>
                    </a:cubicBezTo>
                    <a:cubicBezTo>
                      <a:pt x="20" y="4"/>
                      <a:pt x="17" y="4"/>
                      <a:pt x="14" y="10"/>
                    </a:cubicBezTo>
                    <a:cubicBezTo>
                      <a:pt x="12" y="15"/>
                      <a:pt x="9" y="21"/>
                      <a:pt x="8" y="26"/>
                    </a:cubicBezTo>
                    <a:cubicBezTo>
                      <a:pt x="5" y="38"/>
                      <a:pt x="8" y="50"/>
                      <a:pt x="15" y="57"/>
                    </a:cubicBezTo>
                    <a:cubicBezTo>
                      <a:pt x="22" y="64"/>
                      <a:pt x="31" y="69"/>
                      <a:pt x="39" y="71"/>
                    </a:cubicBezTo>
                    <a:cubicBezTo>
                      <a:pt x="46" y="73"/>
                      <a:pt x="53" y="72"/>
                      <a:pt x="57" y="71"/>
                    </a:cubicBezTo>
                    <a:cubicBezTo>
                      <a:pt x="62" y="70"/>
                      <a:pt x="64" y="68"/>
                      <a:pt x="64" y="69"/>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8" name="Google Shape;1418;p36"/>
              <p:cNvSpPr/>
              <p:nvPr/>
            </p:nvSpPr>
            <p:spPr>
              <a:xfrm>
                <a:off x="6378802" y="844558"/>
                <a:ext cx="587790" cy="158747"/>
              </a:xfrm>
              <a:custGeom>
                <a:avLst/>
                <a:gdLst/>
                <a:ahLst/>
                <a:cxnLst/>
                <a:rect l="l" t="t" r="r" b="b"/>
                <a:pathLst>
                  <a:path w="548" h="148" extrusionOk="0">
                    <a:moveTo>
                      <a:pt x="548" y="84"/>
                    </a:moveTo>
                    <a:cubicBezTo>
                      <a:pt x="547" y="84"/>
                      <a:pt x="540" y="76"/>
                      <a:pt x="524" y="70"/>
                    </a:cubicBezTo>
                    <a:cubicBezTo>
                      <a:pt x="516" y="67"/>
                      <a:pt x="505" y="64"/>
                      <a:pt x="493" y="64"/>
                    </a:cubicBezTo>
                    <a:cubicBezTo>
                      <a:pt x="480" y="64"/>
                      <a:pt x="466" y="68"/>
                      <a:pt x="453" y="76"/>
                    </a:cubicBezTo>
                    <a:lnTo>
                      <a:pt x="451" y="77"/>
                    </a:lnTo>
                    <a:lnTo>
                      <a:pt x="450" y="75"/>
                    </a:lnTo>
                    <a:cubicBezTo>
                      <a:pt x="441" y="60"/>
                      <a:pt x="426" y="48"/>
                      <a:pt x="406" y="43"/>
                    </a:cubicBezTo>
                    <a:cubicBezTo>
                      <a:pt x="387" y="38"/>
                      <a:pt x="363" y="39"/>
                      <a:pt x="345" y="53"/>
                    </a:cubicBezTo>
                    <a:lnTo>
                      <a:pt x="343" y="54"/>
                    </a:lnTo>
                    <a:lnTo>
                      <a:pt x="341" y="52"/>
                    </a:lnTo>
                    <a:cubicBezTo>
                      <a:pt x="325" y="30"/>
                      <a:pt x="297" y="12"/>
                      <a:pt x="267" y="7"/>
                    </a:cubicBezTo>
                    <a:cubicBezTo>
                      <a:pt x="243" y="3"/>
                      <a:pt x="219" y="7"/>
                      <a:pt x="199" y="17"/>
                    </a:cubicBezTo>
                    <a:cubicBezTo>
                      <a:pt x="179" y="27"/>
                      <a:pt x="162" y="42"/>
                      <a:pt x="151" y="59"/>
                    </a:cubicBezTo>
                    <a:lnTo>
                      <a:pt x="151" y="60"/>
                    </a:lnTo>
                    <a:lnTo>
                      <a:pt x="149" y="60"/>
                    </a:lnTo>
                    <a:cubicBezTo>
                      <a:pt x="123" y="61"/>
                      <a:pt x="99" y="68"/>
                      <a:pt x="79" y="78"/>
                    </a:cubicBezTo>
                    <a:cubicBezTo>
                      <a:pt x="59" y="87"/>
                      <a:pt x="44" y="99"/>
                      <a:pt x="32" y="110"/>
                    </a:cubicBezTo>
                    <a:cubicBezTo>
                      <a:pt x="9" y="132"/>
                      <a:pt x="1" y="149"/>
                      <a:pt x="0" y="148"/>
                    </a:cubicBezTo>
                    <a:cubicBezTo>
                      <a:pt x="0" y="148"/>
                      <a:pt x="0" y="147"/>
                      <a:pt x="2" y="145"/>
                    </a:cubicBezTo>
                    <a:cubicBezTo>
                      <a:pt x="3" y="143"/>
                      <a:pt x="4" y="140"/>
                      <a:pt x="7" y="136"/>
                    </a:cubicBezTo>
                    <a:cubicBezTo>
                      <a:pt x="11" y="129"/>
                      <a:pt x="19" y="119"/>
                      <a:pt x="30" y="107"/>
                    </a:cubicBezTo>
                    <a:cubicBezTo>
                      <a:pt x="41" y="96"/>
                      <a:pt x="57" y="83"/>
                      <a:pt x="77" y="74"/>
                    </a:cubicBezTo>
                    <a:cubicBezTo>
                      <a:pt x="97" y="63"/>
                      <a:pt x="122" y="56"/>
                      <a:pt x="149" y="55"/>
                    </a:cubicBezTo>
                    <a:lnTo>
                      <a:pt x="147" y="56"/>
                    </a:lnTo>
                    <a:cubicBezTo>
                      <a:pt x="158" y="38"/>
                      <a:pt x="175" y="22"/>
                      <a:pt x="196" y="12"/>
                    </a:cubicBezTo>
                    <a:cubicBezTo>
                      <a:pt x="217" y="1"/>
                      <a:pt x="243" y="-3"/>
                      <a:pt x="268" y="1"/>
                    </a:cubicBezTo>
                    <a:cubicBezTo>
                      <a:pt x="300" y="6"/>
                      <a:pt x="328" y="25"/>
                      <a:pt x="346" y="49"/>
                    </a:cubicBezTo>
                    <a:lnTo>
                      <a:pt x="342" y="48"/>
                    </a:lnTo>
                    <a:cubicBezTo>
                      <a:pt x="362" y="34"/>
                      <a:pt x="387" y="32"/>
                      <a:pt x="408" y="38"/>
                    </a:cubicBezTo>
                    <a:cubicBezTo>
                      <a:pt x="428" y="44"/>
                      <a:pt x="445" y="57"/>
                      <a:pt x="454" y="73"/>
                    </a:cubicBezTo>
                    <a:lnTo>
                      <a:pt x="451" y="72"/>
                    </a:lnTo>
                    <a:cubicBezTo>
                      <a:pt x="465" y="63"/>
                      <a:pt x="480" y="61"/>
                      <a:pt x="493" y="61"/>
                    </a:cubicBezTo>
                    <a:cubicBezTo>
                      <a:pt x="506" y="61"/>
                      <a:pt x="517" y="64"/>
                      <a:pt x="525" y="68"/>
                    </a:cubicBezTo>
                    <a:cubicBezTo>
                      <a:pt x="533" y="71"/>
                      <a:pt x="539" y="75"/>
                      <a:pt x="543" y="78"/>
                    </a:cubicBezTo>
                    <a:cubicBezTo>
                      <a:pt x="546" y="82"/>
                      <a:pt x="548" y="83"/>
                      <a:pt x="548" y="83"/>
                    </a:cubicBezTo>
                    <a:lnTo>
                      <a:pt x="548" y="84"/>
                    </a:lnTo>
                    <a:close/>
                  </a:path>
                </a:pathLst>
              </a:custGeom>
              <a:solidFill>
                <a:srgbClr val="263238"/>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9" name="Google Shape;1419;p36"/>
              <p:cNvSpPr/>
              <p:nvPr/>
            </p:nvSpPr>
            <p:spPr>
              <a:xfrm>
                <a:off x="6223273" y="729788"/>
                <a:ext cx="285314" cy="204869"/>
              </a:xfrm>
              <a:custGeom>
                <a:avLst/>
                <a:gdLst/>
                <a:ahLst/>
                <a:cxnLst/>
                <a:rect l="l" t="t" r="r" b="b"/>
                <a:pathLst>
                  <a:path w="266" h="191" extrusionOk="0">
                    <a:moveTo>
                      <a:pt x="102" y="160"/>
                    </a:moveTo>
                    <a:cubicBezTo>
                      <a:pt x="102" y="160"/>
                      <a:pt x="95" y="164"/>
                      <a:pt x="81" y="165"/>
                    </a:cubicBezTo>
                    <a:cubicBezTo>
                      <a:pt x="66" y="166"/>
                      <a:pt x="43" y="163"/>
                      <a:pt x="23" y="145"/>
                    </a:cubicBezTo>
                    <a:cubicBezTo>
                      <a:pt x="14" y="136"/>
                      <a:pt x="5" y="123"/>
                      <a:pt x="2" y="107"/>
                    </a:cubicBezTo>
                    <a:cubicBezTo>
                      <a:pt x="-1" y="92"/>
                      <a:pt x="0" y="74"/>
                      <a:pt x="7" y="58"/>
                    </a:cubicBezTo>
                    <a:cubicBezTo>
                      <a:pt x="14" y="41"/>
                      <a:pt x="29" y="27"/>
                      <a:pt x="47" y="19"/>
                    </a:cubicBezTo>
                    <a:cubicBezTo>
                      <a:pt x="65" y="12"/>
                      <a:pt x="87" y="11"/>
                      <a:pt x="107" y="19"/>
                    </a:cubicBezTo>
                    <a:lnTo>
                      <a:pt x="104" y="20"/>
                    </a:lnTo>
                    <a:cubicBezTo>
                      <a:pt x="111" y="10"/>
                      <a:pt x="123" y="3"/>
                      <a:pt x="136" y="1"/>
                    </a:cubicBezTo>
                    <a:cubicBezTo>
                      <a:pt x="147" y="-1"/>
                      <a:pt x="158" y="0"/>
                      <a:pt x="168" y="4"/>
                    </a:cubicBezTo>
                    <a:cubicBezTo>
                      <a:pt x="178" y="8"/>
                      <a:pt x="186" y="15"/>
                      <a:pt x="192" y="23"/>
                    </a:cubicBezTo>
                    <a:cubicBezTo>
                      <a:pt x="204" y="40"/>
                      <a:pt x="206" y="63"/>
                      <a:pt x="197" y="80"/>
                    </a:cubicBezTo>
                    <a:lnTo>
                      <a:pt x="193" y="76"/>
                    </a:lnTo>
                    <a:cubicBezTo>
                      <a:pt x="207" y="68"/>
                      <a:pt x="225" y="69"/>
                      <a:pt x="238" y="75"/>
                    </a:cubicBezTo>
                    <a:cubicBezTo>
                      <a:pt x="251" y="82"/>
                      <a:pt x="261" y="94"/>
                      <a:pt x="264" y="107"/>
                    </a:cubicBezTo>
                    <a:cubicBezTo>
                      <a:pt x="272" y="133"/>
                      <a:pt x="261" y="157"/>
                      <a:pt x="247" y="169"/>
                    </a:cubicBezTo>
                    <a:cubicBezTo>
                      <a:pt x="233" y="182"/>
                      <a:pt x="218" y="187"/>
                      <a:pt x="209" y="189"/>
                    </a:cubicBezTo>
                    <a:cubicBezTo>
                      <a:pt x="204" y="190"/>
                      <a:pt x="200" y="191"/>
                      <a:pt x="197" y="191"/>
                    </a:cubicBezTo>
                    <a:cubicBezTo>
                      <a:pt x="194" y="191"/>
                      <a:pt x="193" y="191"/>
                      <a:pt x="193" y="191"/>
                    </a:cubicBezTo>
                    <a:cubicBezTo>
                      <a:pt x="193" y="190"/>
                      <a:pt x="199" y="190"/>
                      <a:pt x="208" y="187"/>
                    </a:cubicBezTo>
                    <a:cubicBezTo>
                      <a:pt x="218" y="185"/>
                      <a:pt x="232" y="180"/>
                      <a:pt x="245" y="167"/>
                    </a:cubicBezTo>
                    <a:cubicBezTo>
                      <a:pt x="257" y="155"/>
                      <a:pt x="267" y="132"/>
                      <a:pt x="260" y="108"/>
                    </a:cubicBezTo>
                    <a:cubicBezTo>
                      <a:pt x="257" y="96"/>
                      <a:pt x="248" y="86"/>
                      <a:pt x="236" y="80"/>
                    </a:cubicBezTo>
                    <a:cubicBezTo>
                      <a:pt x="224" y="74"/>
                      <a:pt x="208" y="74"/>
                      <a:pt x="196" y="81"/>
                    </a:cubicBezTo>
                    <a:lnTo>
                      <a:pt x="188" y="86"/>
                    </a:lnTo>
                    <a:lnTo>
                      <a:pt x="192" y="77"/>
                    </a:lnTo>
                    <a:cubicBezTo>
                      <a:pt x="199" y="62"/>
                      <a:pt x="198" y="42"/>
                      <a:pt x="187" y="27"/>
                    </a:cubicBezTo>
                    <a:cubicBezTo>
                      <a:pt x="182" y="19"/>
                      <a:pt x="174" y="13"/>
                      <a:pt x="166" y="9"/>
                    </a:cubicBezTo>
                    <a:cubicBezTo>
                      <a:pt x="157" y="6"/>
                      <a:pt x="147" y="5"/>
                      <a:pt x="137" y="7"/>
                    </a:cubicBezTo>
                    <a:cubicBezTo>
                      <a:pt x="125" y="9"/>
                      <a:pt x="115" y="15"/>
                      <a:pt x="108" y="23"/>
                    </a:cubicBezTo>
                    <a:lnTo>
                      <a:pt x="106" y="25"/>
                    </a:lnTo>
                    <a:lnTo>
                      <a:pt x="104" y="24"/>
                    </a:lnTo>
                    <a:cubicBezTo>
                      <a:pt x="86" y="17"/>
                      <a:pt x="66" y="18"/>
                      <a:pt x="49" y="24"/>
                    </a:cubicBezTo>
                    <a:cubicBezTo>
                      <a:pt x="32" y="31"/>
                      <a:pt x="18" y="44"/>
                      <a:pt x="11" y="60"/>
                    </a:cubicBezTo>
                    <a:cubicBezTo>
                      <a:pt x="4" y="75"/>
                      <a:pt x="3" y="92"/>
                      <a:pt x="6" y="106"/>
                    </a:cubicBezTo>
                    <a:cubicBezTo>
                      <a:pt x="9" y="121"/>
                      <a:pt x="17" y="133"/>
                      <a:pt x="26" y="142"/>
                    </a:cubicBezTo>
                    <a:cubicBezTo>
                      <a:pt x="44" y="160"/>
                      <a:pt x="67" y="163"/>
                      <a:pt x="80" y="163"/>
                    </a:cubicBezTo>
                    <a:cubicBezTo>
                      <a:pt x="95" y="163"/>
                      <a:pt x="102" y="159"/>
                      <a:pt x="102" y="160"/>
                    </a:cubicBezTo>
                    <a:close/>
                  </a:path>
                </a:pathLst>
              </a:custGeom>
              <a:solidFill>
                <a:srgbClr val="263238"/>
              </a:solidFill>
              <a:ln>
                <a:noFill/>
              </a:ln>
            </p:spPr>
            <p:txBody>
              <a:bodyPr spcFirstLastPara="1" wrap="square" lIns="90000" tIns="23750" rIns="90000" bIns="23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0" name="Google Shape;1420;p36"/>
              <p:cNvSpPr/>
              <p:nvPr/>
            </p:nvSpPr>
            <p:spPr>
              <a:xfrm>
                <a:off x="5880038" y="940021"/>
                <a:ext cx="448351" cy="204869"/>
              </a:xfrm>
              <a:custGeom>
                <a:avLst/>
                <a:gdLst/>
                <a:ahLst/>
                <a:cxnLst/>
                <a:rect l="l" t="t" r="r" b="b"/>
                <a:pathLst>
                  <a:path w="418" h="191" extrusionOk="0">
                    <a:moveTo>
                      <a:pt x="8" y="191"/>
                    </a:moveTo>
                    <a:cubicBezTo>
                      <a:pt x="8" y="191"/>
                      <a:pt x="8" y="190"/>
                      <a:pt x="7" y="187"/>
                    </a:cubicBezTo>
                    <a:cubicBezTo>
                      <a:pt x="6" y="185"/>
                      <a:pt x="4" y="182"/>
                      <a:pt x="3" y="177"/>
                    </a:cubicBezTo>
                    <a:cubicBezTo>
                      <a:pt x="1" y="168"/>
                      <a:pt x="-1" y="154"/>
                      <a:pt x="2" y="137"/>
                    </a:cubicBezTo>
                    <a:cubicBezTo>
                      <a:pt x="5" y="120"/>
                      <a:pt x="14" y="100"/>
                      <a:pt x="33" y="85"/>
                    </a:cubicBezTo>
                    <a:cubicBezTo>
                      <a:pt x="51" y="69"/>
                      <a:pt x="77" y="59"/>
                      <a:pt x="106" y="62"/>
                    </a:cubicBezTo>
                    <a:lnTo>
                      <a:pt x="103" y="64"/>
                    </a:lnTo>
                    <a:cubicBezTo>
                      <a:pt x="114" y="41"/>
                      <a:pt x="135" y="20"/>
                      <a:pt x="162" y="8"/>
                    </a:cubicBezTo>
                    <a:cubicBezTo>
                      <a:pt x="182" y="0"/>
                      <a:pt x="203" y="-2"/>
                      <a:pt x="223" y="1"/>
                    </a:cubicBezTo>
                    <a:cubicBezTo>
                      <a:pt x="243" y="5"/>
                      <a:pt x="261" y="13"/>
                      <a:pt x="275" y="24"/>
                    </a:cubicBezTo>
                    <a:lnTo>
                      <a:pt x="272" y="23"/>
                    </a:lnTo>
                    <a:cubicBezTo>
                      <a:pt x="293" y="12"/>
                      <a:pt x="315" y="8"/>
                      <a:pt x="334" y="9"/>
                    </a:cubicBezTo>
                    <a:cubicBezTo>
                      <a:pt x="353" y="9"/>
                      <a:pt x="370" y="13"/>
                      <a:pt x="382" y="19"/>
                    </a:cubicBezTo>
                    <a:cubicBezTo>
                      <a:pt x="395" y="24"/>
                      <a:pt x="404" y="30"/>
                      <a:pt x="410" y="35"/>
                    </a:cubicBezTo>
                    <a:cubicBezTo>
                      <a:pt x="416" y="39"/>
                      <a:pt x="419" y="42"/>
                      <a:pt x="418" y="42"/>
                    </a:cubicBezTo>
                    <a:cubicBezTo>
                      <a:pt x="418" y="43"/>
                      <a:pt x="406" y="31"/>
                      <a:pt x="381" y="21"/>
                    </a:cubicBezTo>
                    <a:cubicBezTo>
                      <a:pt x="369" y="17"/>
                      <a:pt x="352" y="13"/>
                      <a:pt x="334" y="13"/>
                    </a:cubicBezTo>
                    <a:cubicBezTo>
                      <a:pt x="315" y="13"/>
                      <a:pt x="294" y="17"/>
                      <a:pt x="274" y="28"/>
                    </a:cubicBezTo>
                    <a:lnTo>
                      <a:pt x="273" y="29"/>
                    </a:lnTo>
                    <a:lnTo>
                      <a:pt x="271" y="28"/>
                    </a:lnTo>
                    <a:cubicBezTo>
                      <a:pt x="258" y="18"/>
                      <a:pt x="241" y="10"/>
                      <a:pt x="222" y="7"/>
                    </a:cubicBezTo>
                    <a:cubicBezTo>
                      <a:pt x="203" y="4"/>
                      <a:pt x="183" y="6"/>
                      <a:pt x="164" y="14"/>
                    </a:cubicBezTo>
                    <a:cubicBezTo>
                      <a:pt x="139" y="24"/>
                      <a:pt x="119" y="44"/>
                      <a:pt x="108" y="66"/>
                    </a:cubicBezTo>
                    <a:lnTo>
                      <a:pt x="107" y="68"/>
                    </a:lnTo>
                    <a:lnTo>
                      <a:pt x="105" y="68"/>
                    </a:lnTo>
                    <a:cubicBezTo>
                      <a:pt x="78" y="64"/>
                      <a:pt x="53" y="74"/>
                      <a:pt x="36" y="88"/>
                    </a:cubicBezTo>
                    <a:cubicBezTo>
                      <a:pt x="18" y="103"/>
                      <a:pt x="9" y="122"/>
                      <a:pt x="6" y="138"/>
                    </a:cubicBezTo>
                    <a:cubicBezTo>
                      <a:pt x="2" y="154"/>
                      <a:pt x="3" y="168"/>
                      <a:pt x="5" y="177"/>
                    </a:cubicBezTo>
                    <a:cubicBezTo>
                      <a:pt x="7" y="186"/>
                      <a:pt x="9" y="190"/>
                      <a:pt x="8" y="191"/>
                    </a:cubicBezTo>
                    <a:close/>
                  </a:path>
                </a:pathLst>
              </a:custGeom>
              <a:solidFill>
                <a:srgbClr val="263238"/>
              </a:solidFill>
              <a:ln>
                <a:noFill/>
              </a:ln>
            </p:spPr>
            <p:txBody>
              <a:bodyPr spcFirstLastPara="1" wrap="square" lIns="90000" tIns="23750" rIns="90000" bIns="237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1" name="Google Shape;1421;p36"/>
            <p:cNvGrpSpPr/>
            <p:nvPr/>
          </p:nvGrpSpPr>
          <p:grpSpPr>
            <a:xfrm>
              <a:off x="7532930" y="2380544"/>
              <a:ext cx="718649" cy="691837"/>
              <a:chOff x="7532930" y="2380544"/>
              <a:chExt cx="718649" cy="691837"/>
            </a:xfrm>
          </p:grpSpPr>
          <p:sp>
            <p:nvSpPr>
              <p:cNvPr id="1422" name="Google Shape;1422;p36"/>
              <p:cNvSpPr/>
              <p:nvPr/>
            </p:nvSpPr>
            <p:spPr>
              <a:xfrm>
                <a:off x="7532930" y="2381617"/>
                <a:ext cx="716503" cy="690764"/>
              </a:xfrm>
              <a:custGeom>
                <a:avLst/>
                <a:gdLst/>
                <a:ahLst/>
                <a:cxnLst/>
                <a:rect l="l" t="t" r="r" b="b"/>
                <a:pathLst>
                  <a:path w="668" h="644" extrusionOk="0">
                    <a:moveTo>
                      <a:pt x="0" y="517"/>
                    </a:moveTo>
                    <a:lnTo>
                      <a:pt x="106" y="535"/>
                    </a:lnTo>
                    <a:cubicBezTo>
                      <a:pt x="144" y="578"/>
                      <a:pt x="195" y="612"/>
                      <a:pt x="254" y="630"/>
                    </a:cubicBezTo>
                    <a:cubicBezTo>
                      <a:pt x="423" y="681"/>
                      <a:pt x="603" y="585"/>
                      <a:pt x="654" y="415"/>
                    </a:cubicBezTo>
                    <a:cubicBezTo>
                      <a:pt x="705" y="245"/>
                      <a:pt x="610" y="65"/>
                      <a:pt x="440" y="14"/>
                    </a:cubicBezTo>
                    <a:cubicBezTo>
                      <a:pt x="271" y="-37"/>
                      <a:pt x="91" y="59"/>
                      <a:pt x="39" y="229"/>
                    </a:cubicBezTo>
                    <a:cubicBezTo>
                      <a:pt x="18" y="300"/>
                      <a:pt x="22" y="373"/>
                      <a:pt x="47" y="437"/>
                    </a:cubicBezTo>
                    <a:lnTo>
                      <a:pt x="47" y="437"/>
                    </a:lnTo>
                    <a:lnTo>
                      <a:pt x="0" y="51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23" name="Google Shape;1423;p36"/>
              <p:cNvSpPr/>
              <p:nvPr/>
            </p:nvSpPr>
            <p:spPr>
              <a:xfrm>
                <a:off x="7532930" y="2380544"/>
                <a:ext cx="718649" cy="691837"/>
              </a:xfrm>
              <a:custGeom>
                <a:avLst/>
                <a:gdLst/>
                <a:ahLst/>
                <a:cxnLst/>
                <a:rect l="l" t="t" r="r" b="b"/>
                <a:pathLst>
                  <a:path w="670" h="645" extrusionOk="0">
                    <a:moveTo>
                      <a:pt x="0" y="518"/>
                    </a:moveTo>
                    <a:cubicBezTo>
                      <a:pt x="0" y="518"/>
                      <a:pt x="1" y="516"/>
                      <a:pt x="3" y="512"/>
                    </a:cubicBezTo>
                    <a:cubicBezTo>
                      <a:pt x="5" y="509"/>
                      <a:pt x="8" y="504"/>
                      <a:pt x="12" y="497"/>
                    </a:cubicBezTo>
                    <a:cubicBezTo>
                      <a:pt x="20" y="483"/>
                      <a:pt x="31" y="463"/>
                      <a:pt x="46" y="437"/>
                    </a:cubicBezTo>
                    <a:lnTo>
                      <a:pt x="47" y="437"/>
                    </a:lnTo>
                    <a:lnTo>
                      <a:pt x="47" y="437"/>
                    </a:lnTo>
                    <a:lnTo>
                      <a:pt x="47" y="437"/>
                    </a:lnTo>
                    <a:lnTo>
                      <a:pt x="46" y="438"/>
                    </a:lnTo>
                    <a:cubicBezTo>
                      <a:pt x="31" y="400"/>
                      <a:pt x="19" y="346"/>
                      <a:pt x="27" y="282"/>
                    </a:cubicBezTo>
                    <a:cubicBezTo>
                      <a:pt x="29" y="266"/>
                      <a:pt x="32" y="250"/>
                      <a:pt x="37" y="233"/>
                    </a:cubicBezTo>
                    <a:cubicBezTo>
                      <a:pt x="39" y="225"/>
                      <a:pt x="43" y="216"/>
                      <a:pt x="46" y="208"/>
                    </a:cubicBezTo>
                    <a:cubicBezTo>
                      <a:pt x="48" y="199"/>
                      <a:pt x="52" y="191"/>
                      <a:pt x="56" y="183"/>
                    </a:cubicBezTo>
                    <a:cubicBezTo>
                      <a:pt x="72" y="149"/>
                      <a:pt x="95" y="116"/>
                      <a:pt x="126" y="88"/>
                    </a:cubicBezTo>
                    <a:cubicBezTo>
                      <a:pt x="156" y="59"/>
                      <a:pt x="194" y="35"/>
                      <a:pt x="236" y="19"/>
                    </a:cubicBezTo>
                    <a:cubicBezTo>
                      <a:pt x="279" y="4"/>
                      <a:pt x="327" y="-3"/>
                      <a:pt x="376" y="1"/>
                    </a:cubicBezTo>
                    <a:cubicBezTo>
                      <a:pt x="425" y="5"/>
                      <a:pt x="474" y="21"/>
                      <a:pt x="518" y="49"/>
                    </a:cubicBezTo>
                    <a:cubicBezTo>
                      <a:pt x="529" y="55"/>
                      <a:pt x="539" y="64"/>
                      <a:pt x="549" y="71"/>
                    </a:cubicBezTo>
                    <a:cubicBezTo>
                      <a:pt x="555" y="75"/>
                      <a:pt x="559" y="80"/>
                      <a:pt x="564" y="84"/>
                    </a:cubicBezTo>
                    <a:cubicBezTo>
                      <a:pt x="569" y="89"/>
                      <a:pt x="574" y="93"/>
                      <a:pt x="578" y="98"/>
                    </a:cubicBezTo>
                    <a:cubicBezTo>
                      <a:pt x="587" y="108"/>
                      <a:pt x="597" y="117"/>
                      <a:pt x="604" y="128"/>
                    </a:cubicBezTo>
                    <a:cubicBezTo>
                      <a:pt x="608" y="133"/>
                      <a:pt x="612" y="139"/>
                      <a:pt x="616" y="144"/>
                    </a:cubicBezTo>
                    <a:cubicBezTo>
                      <a:pt x="619" y="150"/>
                      <a:pt x="623" y="156"/>
                      <a:pt x="626" y="161"/>
                    </a:cubicBezTo>
                    <a:cubicBezTo>
                      <a:pt x="653" y="207"/>
                      <a:pt x="667" y="258"/>
                      <a:pt x="669" y="308"/>
                    </a:cubicBezTo>
                    <a:cubicBezTo>
                      <a:pt x="671" y="358"/>
                      <a:pt x="662" y="408"/>
                      <a:pt x="642" y="452"/>
                    </a:cubicBezTo>
                    <a:cubicBezTo>
                      <a:pt x="623" y="496"/>
                      <a:pt x="595" y="533"/>
                      <a:pt x="562" y="563"/>
                    </a:cubicBezTo>
                    <a:cubicBezTo>
                      <a:pt x="529" y="593"/>
                      <a:pt x="490" y="614"/>
                      <a:pt x="452" y="628"/>
                    </a:cubicBezTo>
                    <a:cubicBezTo>
                      <a:pt x="413" y="641"/>
                      <a:pt x="374" y="646"/>
                      <a:pt x="337" y="645"/>
                    </a:cubicBezTo>
                    <a:cubicBezTo>
                      <a:pt x="319" y="645"/>
                      <a:pt x="301" y="642"/>
                      <a:pt x="284" y="640"/>
                    </a:cubicBezTo>
                    <a:cubicBezTo>
                      <a:pt x="268" y="635"/>
                      <a:pt x="251" y="632"/>
                      <a:pt x="236" y="626"/>
                    </a:cubicBezTo>
                    <a:cubicBezTo>
                      <a:pt x="176" y="604"/>
                      <a:pt x="133" y="568"/>
                      <a:pt x="106" y="537"/>
                    </a:cubicBezTo>
                    <a:lnTo>
                      <a:pt x="106" y="537"/>
                    </a:lnTo>
                    <a:cubicBezTo>
                      <a:pt x="72" y="531"/>
                      <a:pt x="45" y="526"/>
                      <a:pt x="27" y="522"/>
                    </a:cubicBezTo>
                    <a:cubicBezTo>
                      <a:pt x="18" y="521"/>
                      <a:pt x="11" y="519"/>
                      <a:pt x="7" y="519"/>
                    </a:cubicBezTo>
                    <a:cubicBezTo>
                      <a:pt x="2" y="518"/>
                      <a:pt x="0" y="517"/>
                      <a:pt x="0" y="517"/>
                    </a:cubicBezTo>
                    <a:cubicBezTo>
                      <a:pt x="0" y="517"/>
                      <a:pt x="3" y="518"/>
                      <a:pt x="7" y="518"/>
                    </a:cubicBezTo>
                    <a:cubicBezTo>
                      <a:pt x="12" y="519"/>
                      <a:pt x="19" y="520"/>
                      <a:pt x="28" y="522"/>
                    </a:cubicBezTo>
                    <a:cubicBezTo>
                      <a:pt x="46" y="525"/>
                      <a:pt x="72" y="529"/>
                      <a:pt x="106" y="535"/>
                    </a:cubicBezTo>
                    <a:cubicBezTo>
                      <a:pt x="107" y="535"/>
                      <a:pt x="107" y="535"/>
                      <a:pt x="107" y="536"/>
                    </a:cubicBezTo>
                    <a:cubicBezTo>
                      <a:pt x="134" y="566"/>
                      <a:pt x="177" y="602"/>
                      <a:pt x="237" y="623"/>
                    </a:cubicBezTo>
                    <a:cubicBezTo>
                      <a:pt x="252" y="629"/>
                      <a:pt x="268" y="632"/>
                      <a:pt x="285" y="637"/>
                    </a:cubicBezTo>
                    <a:cubicBezTo>
                      <a:pt x="301" y="639"/>
                      <a:pt x="319" y="642"/>
                      <a:pt x="337" y="642"/>
                    </a:cubicBezTo>
                    <a:cubicBezTo>
                      <a:pt x="373" y="643"/>
                      <a:pt x="412" y="638"/>
                      <a:pt x="451" y="624"/>
                    </a:cubicBezTo>
                    <a:cubicBezTo>
                      <a:pt x="489" y="611"/>
                      <a:pt x="526" y="590"/>
                      <a:pt x="559" y="560"/>
                    </a:cubicBezTo>
                    <a:cubicBezTo>
                      <a:pt x="592" y="531"/>
                      <a:pt x="620" y="493"/>
                      <a:pt x="639" y="450"/>
                    </a:cubicBezTo>
                    <a:cubicBezTo>
                      <a:pt x="658" y="407"/>
                      <a:pt x="667" y="358"/>
                      <a:pt x="665" y="308"/>
                    </a:cubicBezTo>
                    <a:cubicBezTo>
                      <a:pt x="663" y="259"/>
                      <a:pt x="649" y="208"/>
                      <a:pt x="623" y="163"/>
                    </a:cubicBezTo>
                    <a:cubicBezTo>
                      <a:pt x="619" y="158"/>
                      <a:pt x="616" y="152"/>
                      <a:pt x="613" y="146"/>
                    </a:cubicBezTo>
                    <a:cubicBezTo>
                      <a:pt x="609" y="141"/>
                      <a:pt x="605" y="135"/>
                      <a:pt x="601" y="130"/>
                    </a:cubicBezTo>
                    <a:cubicBezTo>
                      <a:pt x="594" y="119"/>
                      <a:pt x="584" y="110"/>
                      <a:pt x="576" y="100"/>
                    </a:cubicBezTo>
                    <a:cubicBezTo>
                      <a:pt x="571" y="95"/>
                      <a:pt x="566" y="91"/>
                      <a:pt x="561" y="87"/>
                    </a:cubicBezTo>
                    <a:cubicBezTo>
                      <a:pt x="556" y="82"/>
                      <a:pt x="552" y="78"/>
                      <a:pt x="547" y="74"/>
                    </a:cubicBezTo>
                    <a:cubicBezTo>
                      <a:pt x="536" y="66"/>
                      <a:pt x="527" y="58"/>
                      <a:pt x="515" y="52"/>
                    </a:cubicBezTo>
                    <a:cubicBezTo>
                      <a:pt x="472" y="25"/>
                      <a:pt x="424" y="9"/>
                      <a:pt x="375" y="4"/>
                    </a:cubicBezTo>
                    <a:cubicBezTo>
                      <a:pt x="327" y="0"/>
                      <a:pt x="280" y="7"/>
                      <a:pt x="238" y="22"/>
                    </a:cubicBezTo>
                    <a:cubicBezTo>
                      <a:pt x="195" y="38"/>
                      <a:pt x="158" y="62"/>
                      <a:pt x="128" y="90"/>
                    </a:cubicBezTo>
                    <a:cubicBezTo>
                      <a:pt x="98" y="118"/>
                      <a:pt x="75" y="151"/>
                      <a:pt x="59" y="184"/>
                    </a:cubicBezTo>
                    <a:cubicBezTo>
                      <a:pt x="55" y="192"/>
                      <a:pt x="51" y="200"/>
                      <a:pt x="48" y="209"/>
                    </a:cubicBezTo>
                    <a:cubicBezTo>
                      <a:pt x="45" y="217"/>
                      <a:pt x="42" y="225"/>
                      <a:pt x="39" y="234"/>
                    </a:cubicBezTo>
                    <a:cubicBezTo>
                      <a:pt x="35" y="250"/>
                      <a:pt x="31" y="266"/>
                      <a:pt x="29" y="282"/>
                    </a:cubicBezTo>
                    <a:cubicBezTo>
                      <a:pt x="21" y="346"/>
                      <a:pt x="33" y="399"/>
                      <a:pt x="47" y="437"/>
                    </a:cubicBezTo>
                    <a:cubicBezTo>
                      <a:pt x="47" y="438"/>
                      <a:pt x="47" y="438"/>
                      <a:pt x="47" y="438"/>
                    </a:cubicBezTo>
                    <a:cubicBezTo>
                      <a:pt x="46" y="438"/>
                      <a:pt x="46" y="438"/>
                      <a:pt x="46" y="438"/>
                    </a:cubicBezTo>
                    <a:lnTo>
                      <a:pt x="46" y="438"/>
                    </a:lnTo>
                    <a:lnTo>
                      <a:pt x="47" y="438"/>
                    </a:lnTo>
                    <a:cubicBezTo>
                      <a:pt x="32" y="463"/>
                      <a:pt x="20" y="483"/>
                      <a:pt x="12" y="497"/>
                    </a:cubicBezTo>
                    <a:cubicBezTo>
                      <a:pt x="9" y="503"/>
                      <a:pt x="5" y="508"/>
                      <a:pt x="3" y="512"/>
                    </a:cubicBezTo>
                    <a:cubicBezTo>
                      <a:pt x="1" y="515"/>
                      <a:pt x="0" y="517"/>
                      <a:pt x="0" y="517"/>
                    </a:cubicBezTo>
                    <a:lnTo>
                      <a:pt x="0" y="51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4" name="Google Shape;1424;p36"/>
              <p:cNvSpPr/>
              <p:nvPr/>
            </p:nvSpPr>
            <p:spPr>
              <a:xfrm>
                <a:off x="8010241" y="2701257"/>
                <a:ext cx="70792" cy="70793"/>
              </a:xfrm>
              <a:custGeom>
                <a:avLst/>
                <a:gdLst/>
                <a:ahLst/>
                <a:cxnLst/>
                <a:rect l="l" t="t" r="r" b="b"/>
                <a:pathLst>
                  <a:path w="66" h="66" extrusionOk="0">
                    <a:moveTo>
                      <a:pt x="0" y="33"/>
                    </a:moveTo>
                    <a:cubicBezTo>
                      <a:pt x="0" y="15"/>
                      <a:pt x="15" y="0"/>
                      <a:pt x="33" y="0"/>
                    </a:cubicBezTo>
                    <a:cubicBezTo>
                      <a:pt x="51" y="0"/>
                      <a:pt x="66" y="15"/>
                      <a:pt x="66" y="33"/>
                    </a:cubicBezTo>
                    <a:cubicBezTo>
                      <a:pt x="66" y="51"/>
                      <a:pt x="51" y="66"/>
                      <a:pt x="33" y="66"/>
                    </a:cubicBezTo>
                    <a:cubicBezTo>
                      <a:pt x="15"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5" name="Google Shape;1425;p36"/>
              <p:cNvSpPr/>
              <p:nvPr/>
            </p:nvSpPr>
            <p:spPr>
              <a:xfrm>
                <a:off x="7870802" y="2701257"/>
                <a:ext cx="69720" cy="70793"/>
              </a:xfrm>
              <a:custGeom>
                <a:avLst/>
                <a:gdLst/>
                <a:ahLst/>
                <a:cxnLst/>
                <a:rect l="l" t="t" r="r" b="b"/>
                <a:pathLst>
                  <a:path w="65" h="66" extrusionOk="0">
                    <a:moveTo>
                      <a:pt x="0" y="33"/>
                    </a:moveTo>
                    <a:cubicBezTo>
                      <a:pt x="0" y="15"/>
                      <a:pt x="14" y="0"/>
                      <a:pt x="32" y="0"/>
                    </a:cubicBezTo>
                    <a:cubicBezTo>
                      <a:pt x="50" y="0"/>
                      <a:pt x="65" y="15"/>
                      <a:pt x="65" y="33"/>
                    </a:cubicBezTo>
                    <a:cubicBezTo>
                      <a:pt x="65" y="51"/>
                      <a:pt x="50" y="66"/>
                      <a:pt x="32" y="66"/>
                    </a:cubicBezTo>
                    <a:cubicBezTo>
                      <a:pt x="14" y="66"/>
                      <a:pt x="0" y="51"/>
                      <a:pt x="0"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6" name="Google Shape;1426;p36"/>
              <p:cNvSpPr/>
              <p:nvPr/>
            </p:nvSpPr>
            <p:spPr>
              <a:xfrm>
                <a:off x="7726000" y="2702329"/>
                <a:ext cx="70792" cy="69720"/>
              </a:xfrm>
              <a:custGeom>
                <a:avLst/>
                <a:gdLst/>
                <a:ahLst/>
                <a:cxnLst/>
                <a:rect l="l" t="t" r="r" b="b"/>
                <a:pathLst>
                  <a:path w="66" h="65" extrusionOk="0">
                    <a:moveTo>
                      <a:pt x="4" y="48"/>
                    </a:moveTo>
                    <a:cubicBezTo>
                      <a:pt x="-5" y="33"/>
                      <a:pt x="0" y="13"/>
                      <a:pt x="16" y="4"/>
                    </a:cubicBezTo>
                    <a:cubicBezTo>
                      <a:pt x="32" y="-5"/>
                      <a:pt x="52" y="0"/>
                      <a:pt x="61" y="16"/>
                    </a:cubicBezTo>
                    <a:cubicBezTo>
                      <a:pt x="70" y="31"/>
                      <a:pt x="64" y="51"/>
                      <a:pt x="49" y="60"/>
                    </a:cubicBezTo>
                    <a:cubicBezTo>
                      <a:pt x="33" y="69"/>
                      <a:pt x="13" y="64"/>
                      <a:pt x="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7" name="Google Shape;1427;p36"/>
            <p:cNvGrpSpPr/>
            <p:nvPr/>
          </p:nvGrpSpPr>
          <p:grpSpPr>
            <a:xfrm>
              <a:off x="5188205" y="269636"/>
              <a:ext cx="718649" cy="691837"/>
              <a:chOff x="5188205" y="269636"/>
              <a:chExt cx="718649" cy="691837"/>
            </a:xfrm>
          </p:grpSpPr>
          <p:sp>
            <p:nvSpPr>
              <p:cNvPr id="1428" name="Google Shape;1428;p36"/>
              <p:cNvSpPr/>
              <p:nvPr/>
            </p:nvSpPr>
            <p:spPr>
              <a:xfrm>
                <a:off x="5188205" y="269636"/>
                <a:ext cx="718649" cy="691837"/>
              </a:xfrm>
              <a:custGeom>
                <a:avLst/>
                <a:gdLst/>
                <a:ahLst/>
                <a:cxnLst/>
                <a:rect l="l" t="t" r="r" b="b"/>
                <a:pathLst>
                  <a:path w="670" h="645" extrusionOk="0">
                    <a:moveTo>
                      <a:pt x="670" y="517"/>
                    </a:moveTo>
                    <a:cubicBezTo>
                      <a:pt x="670" y="517"/>
                      <a:pt x="669" y="515"/>
                      <a:pt x="667" y="512"/>
                    </a:cubicBezTo>
                    <a:cubicBezTo>
                      <a:pt x="665" y="509"/>
                      <a:pt x="662" y="503"/>
                      <a:pt x="658" y="497"/>
                    </a:cubicBezTo>
                    <a:cubicBezTo>
                      <a:pt x="650" y="483"/>
                      <a:pt x="638" y="463"/>
                      <a:pt x="623" y="438"/>
                    </a:cubicBezTo>
                    <a:lnTo>
                      <a:pt x="624" y="438"/>
                    </a:lnTo>
                    <a:lnTo>
                      <a:pt x="624" y="438"/>
                    </a:lnTo>
                    <a:lnTo>
                      <a:pt x="623" y="438"/>
                    </a:lnTo>
                    <a:lnTo>
                      <a:pt x="623" y="437"/>
                    </a:lnTo>
                    <a:cubicBezTo>
                      <a:pt x="637" y="400"/>
                      <a:pt x="649" y="346"/>
                      <a:pt x="641" y="282"/>
                    </a:cubicBezTo>
                    <a:cubicBezTo>
                      <a:pt x="639" y="266"/>
                      <a:pt x="636" y="250"/>
                      <a:pt x="631" y="234"/>
                    </a:cubicBezTo>
                    <a:cubicBezTo>
                      <a:pt x="628" y="225"/>
                      <a:pt x="625" y="217"/>
                      <a:pt x="622" y="209"/>
                    </a:cubicBezTo>
                    <a:cubicBezTo>
                      <a:pt x="619" y="200"/>
                      <a:pt x="615" y="192"/>
                      <a:pt x="611" y="184"/>
                    </a:cubicBezTo>
                    <a:cubicBezTo>
                      <a:pt x="595" y="151"/>
                      <a:pt x="572" y="118"/>
                      <a:pt x="542" y="90"/>
                    </a:cubicBezTo>
                    <a:cubicBezTo>
                      <a:pt x="512" y="62"/>
                      <a:pt x="475" y="38"/>
                      <a:pt x="433" y="23"/>
                    </a:cubicBezTo>
                    <a:cubicBezTo>
                      <a:pt x="390" y="7"/>
                      <a:pt x="343" y="0"/>
                      <a:pt x="295" y="4"/>
                    </a:cubicBezTo>
                    <a:cubicBezTo>
                      <a:pt x="246" y="9"/>
                      <a:pt x="198" y="25"/>
                      <a:pt x="155" y="52"/>
                    </a:cubicBezTo>
                    <a:cubicBezTo>
                      <a:pt x="143" y="58"/>
                      <a:pt x="134" y="66"/>
                      <a:pt x="123" y="74"/>
                    </a:cubicBezTo>
                    <a:cubicBezTo>
                      <a:pt x="118" y="78"/>
                      <a:pt x="114" y="83"/>
                      <a:pt x="109" y="87"/>
                    </a:cubicBezTo>
                    <a:cubicBezTo>
                      <a:pt x="104" y="91"/>
                      <a:pt x="99" y="95"/>
                      <a:pt x="95" y="100"/>
                    </a:cubicBezTo>
                    <a:cubicBezTo>
                      <a:pt x="86" y="110"/>
                      <a:pt x="77" y="119"/>
                      <a:pt x="69" y="130"/>
                    </a:cubicBezTo>
                    <a:cubicBezTo>
                      <a:pt x="65" y="136"/>
                      <a:pt x="61" y="141"/>
                      <a:pt x="58" y="146"/>
                    </a:cubicBezTo>
                    <a:cubicBezTo>
                      <a:pt x="54" y="152"/>
                      <a:pt x="51" y="158"/>
                      <a:pt x="47" y="163"/>
                    </a:cubicBezTo>
                    <a:cubicBezTo>
                      <a:pt x="21" y="208"/>
                      <a:pt x="8" y="259"/>
                      <a:pt x="5" y="308"/>
                    </a:cubicBezTo>
                    <a:cubicBezTo>
                      <a:pt x="3" y="358"/>
                      <a:pt x="12" y="407"/>
                      <a:pt x="31" y="450"/>
                    </a:cubicBezTo>
                    <a:cubicBezTo>
                      <a:pt x="50" y="493"/>
                      <a:pt x="78" y="531"/>
                      <a:pt x="111" y="560"/>
                    </a:cubicBezTo>
                    <a:cubicBezTo>
                      <a:pt x="144" y="590"/>
                      <a:pt x="181" y="611"/>
                      <a:pt x="219" y="625"/>
                    </a:cubicBezTo>
                    <a:cubicBezTo>
                      <a:pt x="258" y="638"/>
                      <a:pt x="297" y="643"/>
                      <a:pt x="333" y="642"/>
                    </a:cubicBezTo>
                    <a:cubicBezTo>
                      <a:pt x="351" y="642"/>
                      <a:pt x="369" y="639"/>
                      <a:pt x="386" y="637"/>
                    </a:cubicBezTo>
                    <a:cubicBezTo>
                      <a:pt x="402" y="632"/>
                      <a:pt x="418" y="629"/>
                      <a:pt x="433" y="624"/>
                    </a:cubicBezTo>
                    <a:cubicBezTo>
                      <a:pt x="493" y="602"/>
                      <a:pt x="536" y="566"/>
                      <a:pt x="563" y="536"/>
                    </a:cubicBezTo>
                    <a:lnTo>
                      <a:pt x="564" y="535"/>
                    </a:lnTo>
                    <a:cubicBezTo>
                      <a:pt x="598" y="530"/>
                      <a:pt x="624" y="525"/>
                      <a:pt x="642" y="522"/>
                    </a:cubicBezTo>
                    <a:cubicBezTo>
                      <a:pt x="651" y="520"/>
                      <a:pt x="658" y="519"/>
                      <a:pt x="663" y="519"/>
                    </a:cubicBezTo>
                    <a:cubicBezTo>
                      <a:pt x="667" y="518"/>
                      <a:pt x="670" y="517"/>
                      <a:pt x="670" y="517"/>
                    </a:cubicBezTo>
                    <a:cubicBezTo>
                      <a:pt x="670" y="517"/>
                      <a:pt x="668" y="518"/>
                      <a:pt x="663" y="519"/>
                    </a:cubicBezTo>
                    <a:cubicBezTo>
                      <a:pt x="659" y="520"/>
                      <a:pt x="652" y="521"/>
                      <a:pt x="643" y="523"/>
                    </a:cubicBezTo>
                    <a:cubicBezTo>
                      <a:pt x="625" y="526"/>
                      <a:pt x="598" y="531"/>
                      <a:pt x="564" y="537"/>
                    </a:cubicBezTo>
                    <a:lnTo>
                      <a:pt x="564" y="537"/>
                    </a:lnTo>
                    <a:cubicBezTo>
                      <a:pt x="537" y="568"/>
                      <a:pt x="494" y="604"/>
                      <a:pt x="434" y="626"/>
                    </a:cubicBezTo>
                    <a:cubicBezTo>
                      <a:pt x="419" y="632"/>
                      <a:pt x="403" y="635"/>
                      <a:pt x="386" y="640"/>
                    </a:cubicBezTo>
                    <a:cubicBezTo>
                      <a:pt x="369" y="642"/>
                      <a:pt x="351" y="645"/>
                      <a:pt x="333" y="645"/>
                    </a:cubicBezTo>
                    <a:cubicBezTo>
                      <a:pt x="296" y="646"/>
                      <a:pt x="257" y="641"/>
                      <a:pt x="218" y="628"/>
                    </a:cubicBezTo>
                    <a:cubicBezTo>
                      <a:pt x="180" y="615"/>
                      <a:pt x="142" y="593"/>
                      <a:pt x="108" y="563"/>
                    </a:cubicBezTo>
                    <a:cubicBezTo>
                      <a:pt x="75" y="533"/>
                      <a:pt x="47" y="496"/>
                      <a:pt x="28" y="452"/>
                    </a:cubicBezTo>
                    <a:cubicBezTo>
                      <a:pt x="8" y="408"/>
                      <a:pt x="-1" y="359"/>
                      <a:pt x="1" y="308"/>
                    </a:cubicBezTo>
                    <a:cubicBezTo>
                      <a:pt x="4" y="258"/>
                      <a:pt x="17" y="207"/>
                      <a:pt x="44" y="162"/>
                    </a:cubicBezTo>
                    <a:cubicBezTo>
                      <a:pt x="47" y="156"/>
                      <a:pt x="51" y="150"/>
                      <a:pt x="54" y="144"/>
                    </a:cubicBezTo>
                    <a:cubicBezTo>
                      <a:pt x="58" y="139"/>
                      <a:pt x="62" y="133"/>
                      <a:pt x="66" y="128"/>
                    </a:cubicBezTo>
                    <a:cubicBezTo>
                      <a:pt x="73" y="117"/>
                      <a:pt x="83" y="108"/>
                      <a:pt x="92" y="98"/>
                    </a:cubicBezTo>
                    <a:cubicBezTo>
                      <a:pt x="96" y="93"/>
                      <a:pt x="101" y="89"/>
                      <a:pt x="106" y="84"/>
                    </a:cubicBezTo>
                    <a:cubicBezTo>
                      <a:pt x="111" y="80"/>
                      <a:pt x="115" y="75"/>
                      <a:pt x="121" y="71"/>
                    </a:cubicBezTo>
                    <a:cubicBezTo>
                      <a:pt x="131" y="64"/>
                      <a:pt x="141" y="55"/>
                      <a:pt x="152" y="49"/>
                    </a:cubicBezTo>
                    <a:cubicBezTo>
                      <a:pt x="196" y="22"/>
                      <a:pt x="246" y="6"/>
                      <a:pt x="294" y="1"/>
                    </a:cubicBezTo>
                    <a:cubicBezTo>
                      <a:pt x="343" y="-3"/>
                      <a:pt x="391" y="4"/>
                      <a:pt x="434" y="20"/>
                    </a:cubicBezTo>
                    <a:cubicBezTo>
                      <a:pt x="476" y="35"/>
                      <a:pt x="514" y="59"/>
                      <a:pt x="544" y="88"/>
                    </a:cubicBezTo>
                    <a:cubicBezTo>
                      <a:pt x="575" y="116"/>
                      <a:pt x="598" y="149"/>
                      <a:pt x="614" y="183"/>
                    </a:cubicBezTo>
                    <a:cubicBezTo>
                      <a:pt x="618" y="191"/>
                      <a:pt x="622" y="199"/>
                      <a:pt x="624" y="208"/>
                    </a:cubicBezTo>
                    <a:cubicBezTo>
                      <a:pt x="627" y="217"/>
                      <a:pt x="631" y="225"/>
                      <a:pt x="633" y="233"/>
                    </a:cubicBezTo>
                    <a:cubicBezTo>
                      <a:pt x="638" y="250"/>
                      <a:pt x="641" y="266"/>
                      <a:pt x="643" y="282"/>
                    </a:cubicBezTo>
                    <a:cubicBezTo>
                      <a:pt x="651" y="346"/>
                      <a:pt x="639" y="400"/>
                      <a:pt x="624" y="438"/>
                    </a:cubicBezTo>
                    <a:lnTo>
                      <a:pt x="623" y="437"/>
                    </a:lnTo>
                    <a:lnTo>
                      <a:pt x="623" y="437"/>
                    </a:lnTo>
                    <a:lnTo>
                      <a:pt x="624" y="437"/>
                    </a:lnTo>
                    <a:lnTo>
                      <a:pt x="624" y="437"/>
                    </a:lnTo>
                    <a:cubicBezTo>
                      <a:pt x="639" y="463"/>
                      <a:pt x="650" y="483"/>
                      <a:pt x="658" y="497"/>
                    </a:cubicBezTo>
                    <a:cubicBezTo>
                      <a:pt x="662" y="504"/>
                      <a:pt x="665" y="509"/>
                      <a:pt x="667" y="512"/>
                    </a:cubicBezTo>
                    <a:cubicBezTo>
                      <a:pt x="669" y="516"/>
                      <a:pt x="670" y="517"/>
                      <a:pt x="670" y="5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9" name="Google Shape;1429;p36"/>
              <p:cNvSpPr/>
              <p:nvPr/>
            </p:nvSpPr>
            <p:spPr>
              <a:xfrm>
                <a:off x="5359822" y="590348"/>
                <a:ext cx="69720" cy="70793"/>
              </a:xfrm>
              <a:custGeom>
                <a:avLst/>
                <a:gdLst/>
                <a:ahLst/>
                <a:cxnLst/>
                <a:rect l="l" t="t" r="r" b="b"/>
                <a:pathLst>
                  <a:path w="65" h="66" extrusionOk="0">
                    <a:moveTo>
                      <a:pt x="65" y="33"/>
                    </a:moveTo>
                    <a:cubicBezTo>
                      <a:pt x="65" y="15"/>
                      <a:pt x="51" y="0"/>
                      <a:pt x="33" y="0"/>
                    </a:cubicBezTo>
                    <a:cubicBezTo>
                      <a:pt x="14" y="0"/>
                      <a:pt x="0" y="15"/>
                      <a:pt x="0" y="33"/>
                    </a:cubicBezTo>
                    <a:cubicBezTo>
                      <a:pt x="0" y="51"/>
                      <a:pt x="14" y="66"/>
                      <a:pt x="33" y="66"/>
                    </a:cubicBezTo>
                    <a:cubicBezTo>
                      <a:pt x="51" y="66"/>
                      <a:pt x="65" y="51"/>
                      <a:pt x="65"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0" name="Google Shape;1430;p36"/>
              <p:cNvSpPr/>
              <p:nvPr/>
            </p:nvSpPr>
            <p:spPr>
              <a:xfrm>
                <a:off x="5500334" y="590348"/>
                <a:ext cx="69720" cy="70793"/>
              </a:xfrm>
              <a:custGeom>
                <a:avLst/>
                <a:gdLst/>
                <a:ahLst/>
                <a:cxnLst/>
                <a:rect l="l" t="t" r="r" b="b"/>
                <a:pathLst>
                  <a:path w="65" h="66" extrusionOk="0">
                    <a:moveTo>
                      <a:pt x="65" y="33"/>
                    </a:moveTo>
                    <a:cubicBezTo>
                      <a:pt x="65" y="15"/>
                      <a:pt x="50" y="0"/>
                      <a:pt x="32" y="0"/>
                    </a:cubicBezTo>
                    <a:cubicBezTo>
                      <a:pt x="14" y="0"/>
                      <a:pt x="0" y="15"/>
                      <a:pt x="0" y="33"/>
                    </a:cubicBezTo>
                    <a:cubicBezTo>
                      <a:pt x="0" y="51"/>
                      <a:pt x="14" y="66"/>
                      <a:pt x="32" y="66"/>
                    </a:cubicBezTo>
                    <a:cubicBezTo>
                      <a:pt x="50" y="66"/>
                      <a:pt x="65" y="51"/>
                      <a:pt x="65" y="3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1" name="Google Shape;1431;p36"/>
              <p:cNvSpPr/>
              <p:nvPr/>
            </p:nvSpPr>
            <p:spPr>
              <a:xfrm>
                <a:off x="5644064" y="591421"/>
                <a:ext cx="69720" cy="69720"/>
              </a:xfrm>
              <a:custGeom>
                <a:avLst/>
                <a:gdLst/>
                <a:ahLst/>
                <a:cxnLst/>
                <a:rect l="l" t="t" r="r" b="b"/>
                <a:pathLst>
                  <a:path w="65" h="65" extrusionOk="0">
                    <a:moveTo>
                      <a:pt x="61" y="48"/>
                    </a:moveTo>
                    <a:cubicBezTo>
                      <a:pt x="70" y="33"/>
                      <a:pt x="65" y="13"/>
                      <a:pt x="49" y="4"/>
                    </a:cubicBezTo>
                    <a:cubicBezTo>
                      <a:pt x="34" y="-5"/>
                      <a:pt x="14" y="0"/>
                      <a:pt x="5" y="15"/>
                    </a:cubicBezTo>
                    <a:cubicBezTo>
                      <a:pt x="-4" y="31"/>
                      <a:pt x="1" y="51"/>
                      <a:pt x="17" y="60"/>
                    </a:cubicBezTo>
                    <a:cubicBezTo>
                      <a:pt x="32" y="69"/>
                      <a:pt x="52" y="64"/>
                      <a:pt x="61"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3"/>
        <p:cNvGrpSpPr/>
        <p:nvPr/>
      </p:nvGrpSpPr>
      <p:grpSpPr>
        <a:xfrm>
          <a:off x="0" y="0"/>
          <a:ext cx="0" cy="0"/>
          <a:chOff x="0" y="0"/>
          <a:chExt cx="0" cy="0"/>
        </a:xfrm>
      </p:grpSpPr>
      <p:sp>
        <p:nvSpPr>
          <p:cNvPr id="944" name="Google Shape;94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945" name="Google Shape;945;p24"/>
          <p:cNvSpPr txBox="1">
            <a:spLocks noGrp="1"/>
          </p:cNvSpPr>
          <p:nvPr>
            <p:ph type="title" idx="2"/>
          </p:nvPr>
        </p:nvSpPr>
        <p:spPr>
          <a:xfrm>
            <a:off x="1557275"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946" name="Google Shape;946;p24"/>
          <p:cNvSpPr txBox="1">
            <a:spLocks noGrp="1"/>
          </p:cNvSpPr>
          <p:nvPr>
            <p:ph type="title" idx="3"/>
          </p:nvPr>
        </p:nvSpPr>
        <p:spPr>
          <a:xfrm>
            <a:off x="2788350" y="3034705"/>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947" name="Google Shape;947;p24"/>
          <p:cNvSpPr txBox="1">
            <a:spLocks noGrp="1"/>
          </p:cNvSpPr>
          <p:nvPr>
            <p:ph type="title" idx="4"/>
          </p:nvPr>
        </p:nvSpPr>
        <p:spPr>
          <a:xfrm>
            <a:off x="4256550"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48" name="Google Shape;948;p24"/>
          <p:cNvSpPr txBox="1">
            <a:spLocks noGrp="1"/>
          </p:cNvSpPr>
          <p:nvPr>
            <p:ph type="title" idx="5"/>
          </p:nvPr>
        </p:nvSpPr>
        <p:spPr>
          <a:xfrm>
            <a:off x="5487625" y="3034705"/>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949" name="Google Shape;949;p24"/>
          <p:cNvSpPr txBox="1">
            <a:spLocks noGrp="1"/>
          </p:cNvSpPr>
          <p:nvPr>
            <p:ph type="title" idx="6"/>
          </p:nvPr>
        </p:nvSpPr>
        <p:spPr>
          <a:xfrm>
            <a:off x="6955825" y="1518560"/>
            <a:ext cx="6309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950" name="Google Shape;950;p24"/>
          <p:cNvSpPr txBox="1">
            <a:spLocks noGrp="1"/>
          </p:cNvSpPr>
          <p:nvPr>
            <p:ph type="subTitle" idx="1"/>
          </p:nvPr>
        </p:nvSpPr>
        <p:spPr>
          <a:xfrm>
            <a:off x="719975"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951" name="Google Shape;951;p24"/>
          <p:cNvSpPr txBox="1">
            <a:spLocks noGrp="1"/>
          </p:cNvSpPr>
          <p:nvPr>
            <p:ph type="subTitle" idx="8"/>
          </p:nvPr>
        </p:nvSpPr>
        <p:spPr>
          <a:xfrm>
            <a:off x="3419250"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952" name="Google Shape;952;p24"/>
          <p:cNvSpPr txBox="1">
            <a:spLocks noGrp="1"/>
          </p:cNvSpPr>
          <p:nvPr>
            <p:ph type="subTitle" idx="9"/>
          </p:nvPr>
        </p:nvSpPr>
        <p:spPr>
          <a:xfrm>
            <a:off x="6118525" y="2217275"/>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sp>
        <p:nvSpPr>
          <p:cNvPr id="953" name="Google Shape;953;p24"/>
          <p:cNvSpPr txBox="1">
            <a:spLocks noGrp="1"/>
          </p:cNvSpPr>
          <p:nvPr>
            <p:ph type="subTitle" idx="13"/>
          </p:nvPr>
        </p:nvSpPr>
        <p:spPr>
          <a:xfrm>
            <a:off x="1951050" y="3726950"/>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 demo</a:t>
            </a:r>
            <a:endParaRPr/>
          </a:p>
        </p:txBody>
      </p:sp>
      <p:sp>
        <p:nvSpPr>
          <p:cNvPr id="954" name="Google Shape;954;p24"/>
          <p:cNvSpPr txBox="1">
            <a:spLocks noGrp="1"/>
          </p:cNvSpPr>
          <p:nvPr>
            <p:ph type="subTitle" idx="14"/>
          </p:nvPr>
        </p:nvSpPr>
        <p:spPr>
          <a:xfrm>
            <a:off x="4650325" y="3726950"/>
            <a:ext cx="2305500" cy="47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Team</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25"/>
          <p:cNvSpPr txBox="1">
            <a:spLocks noGrp="1"/>
          </p:cNvSpPr>
          <p:nvPr>
            <p:ph type="title"/>
          </p:nvPr>
        </p:nvSpPr>
        <p:spPr>
          <a:xfrm>
            <a:off x="3989375" y="257197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960" name="Google Shape;960;p25"/>
          <p:cNvSpPr txBox="1">
            <a:spLocks noGrp="1"/>
          </p:cNvSpPr>
          <p:nvPr>
            <p:ph type="title" idx="2"/>
          </p:nvPr>
        </p:nvSpPr>
        <p:spPr>
          <a:xfrm>
            <a:off x="5642675" y="145477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961" name="Google Shape;961;p25"/>
          <p:cNvGrpSpPr/>
          <p:nvPr/>
        </p:nvGrpSpPr>
        <p:grpSpPr>
          <a:xfrm>
            <a:off x="418555" y="2815949"/>
            <a:ext cx="3225743" cy="2405363"/>
            <a:chOff x="418555" y="2815949"/>
            <a:chExt cx="3225743" cy="2405363"/>
          </a:xfrm>
        </p:grpSpPr>
        <p:grpSp>
          <p:nvGrpSpPr>
            <p:cNvPr id="962" name="Google Shape;962;p25"/>
            <p:cNvGrpSpPr/>
            <p:nvPr/>
          </p:nvGrpSpPr>
          <p:grpSpPr>
            <a:xfrm>
              <a:off x="418555" y="2815949"/>
              <a:ext cx="2661006" cy="2405363"/>
              <a:chOff x="418555" y="2815949"/>
              <a:chExt cx="2661006" cy="2405363"/>
            </a:xfrm>
          </p:grpSpPr>
          <p:sp>
            <p:nvSpPr>
              <p:cNvPr id="963" name="Google Shape;963;p25"/>
              <p:cNvSpPr/>
              <p:nvPr/>
            </p:nvSpPr>
            <p:spPr>
              <a:xfrm>
                <a:off x="1417886" y="4361425"/>
                <a:ext cx="1661675" cy="859888"/>
              </a:xfrm>
              <a:custGeom>
                <a:avLst/>
                <a:gdLst/>
                <a:ahLst/>
                <a:cxnLst/>
                <a:rect l="l" t="t" r="r" b="b"/>
                <a:pathLst>
                  <a:path w="1001" h="518" extrusionOk="0">
                    <a:moveTo>
                      <a:pt x="281" y="434"/>
                    </a:moveTo>
                    <a:cubicBezTo>
                      <a:pt x="302" y="359"/>
                      <a:pt x="377" y="94"/>
                      <a:pt x="398" y="19"/>
                    </a:cubicBezTo>
                    <a:cubicBezTo>
                      <a:pt x="401" y="8"/>
                      <a:pt x="412" y="0"/>
                      <a:pt x="424" y="0"/>
                    </a:cubicBezTo>
                    <a:lnTo>
                      <a:pt x="975" y="0"/>
                    </a:lnTo>
                    <a:cubicBezTo>
                      <a:pt x="993" y="0"/>
                      <a:pt x="1005" y="17"/>
                      <a:pt x="1001" y="34"/>
                    </a:cubicBezTo>
                    <a:lnTo>
                      <a:pt x="868" y="499"/>
                    </a:lnTo>
                    <a:cubicBezTo>
                      <a:pt x="865" y="510"/>
                      <a:pt x="854" y="518"/>
                      <a:pt x="842" y="518"/>
                    </a:cubicBezTo>
                    <a:lnTo>
                      <a:pt x="27" y="518"/>
                    </a:lnTo>
                    <a:cubicBezTo>
                      <a:pt x="-5" y="518"/>
                      <a:pt x="-11" y="472"/>
                      <a:pt x="21" y="465"/>
                    </a:cubicBezTo>
                    <a:cubicBezTo>
                      <a:pt x="21" y="465"/>
                      <a:pt x="22" y="465"/>
                      <a:pt x="23" y="465"/>
                    </a:cubicBezTo>
                    <a:cubicBezTo>
                      <a:pt x="72" y="455"/>
                      <a:pt x="204" y="454"/>
                      <a:pt x="255" y="454"/>
                    </a:cubicBezTo>
                    <a:cubicBezTo>
                      <a:pt x="267" y="454"/>
                      <a:pt x="278" y="446"/>
                      <a:pt x="281" y="43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64" name="Google Shape;964;p25"/>
              <p:cNvSpPr/>
              <p:nvPr/>
            </p:nvSpPr>
            <p:spPr>
              <a:xfrm>
                <a:off x="1924191" y="4419525"/>
                <a:ext cx="1082330" cy="697206"/>
              </a:xfrm>
              <a:custGeom>
                <a:avLst/>
                <a:gdLst/>
                <a:ahLst/>
                <a:cxnLst/>
                <a:rect l="l" t="t" r="r" b="b"/>
                <a:pathLst>
                  <a:path w="652" h="420" extrusionOk="0">
                    <a:moveTo>
                      <a:pt x="652" y="0"/>
                    </a:moveTo>
                    <a:lnTo>
                      <a:pt x="530" y="417"/>
                    </a:lnTo>
                    <a:lnTo>
                      <a:pt x="0" y="420"/>
                    </a:lnTo>
                    <a:lnTo>
                      <a:pt x="118" y="0"/>
                    </a:lnTo>
                    <a:lnTo>
                      <a:pt x="652" y="0"/>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5" name="Google Shape;965;p25"/>
              <p:cNvSpPr/>
              <p:nvPr/>
            </p:nvSpPr>
            <p:spPr>
              <a:xfrm>
                <a:off x="2631359" y="4665208"/>
                <a:ext cx="217462" cy="4980"/>
              </a:xfrm>
              <a:custGeom>
                <a:avLst/>
                <a:gdLst/>
                <a:ahLst/>
                <a:cxnLst/>
                <a:rect l="l" t="t" r="r" b="b"/>
                <a:pathLst>
                  <a:path w="131" h="3" extrusionOk="0">
                    <a:moveTo>
                      <a:pt x="0" y="1"/>
                    </a:moveTo>
                    <a:cubicBezTo>
                      <a:pt x="0" y="2"/>
                      <a:pt x="28" y="3"/>
                      <a:pt x="65" y="3"/>
                    </a:cubicBezTo>
                    <a:cubicBezTo>
                      <a:pt x="101" y="3"/>
                      <a:pt x="131" y="2"/>
                      <a:pt x="131" y="1"/>
                    </a:cubicBezTo>
                    <a:cubicBezTo>
                      <a:pt x="131" y="0"/>
                      <a:pt x="101" y="0"/>
                      <a:pt x="65" y="0"/>
                    </a:cubicBezTo>
                    <a:cubicBezTo>
                      <a:pt x="28"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6" name="Google Shape;966;p25"/>
              <p:cNvSpPr/>
              <p:nvPr/>
            </p:nvSpPr>
            <p:spPr>
              <a:xfrm>
                <a:off x="2677839" y="4764809"/>
                <a:ext cx="142761" cy="4980"/>
              </a:xfrm>
              <a:custGeom>
                <a:avLst/>
                <a:gdLst/>
                <a:ahLst/>
                <a:cxnLst/>
                <a:rect l="l" t="t" r="r" b="b"/>
                <a:pathLst>
                  <a:path w="86" h="3" extrusionOk="0">
                    <a:moveTo>
                      <a:pt x="0" y="2"/>
                    </a:moveTo>
                    <a:cubicBezTo>
                      <a:pt x="0" y="2"/>
                      <a:pt x="19" y="3"/>
                      <a:pt x="43" y="3"/>
                    </a:cubicBezTo>
                    <a:cubicBezTo>
                      <a:pt x="67" y="3"/>
                      <a:pt x="86" y="2"/>
                      <a:pt x="86" y="2"/>
                    </a:cubicBezTo>
                    <a:cubicBezTo>
                      <a:pt x="86" y="1"/>
                      <a:pt x="67" y="0"/>
                      <a:pt x="43" y="0"/>
                    </a:cubicBezTo>
                    <a:cubicBezTo>
                      <a:pt x="19" y="0"/>
                      <a:pt x="0" y="1"/>
                      <a:pt x="0"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7" name="Google Shape;967;p25"/>
              <p:cNvSpPr/>
              <p:nvPr/>
            </p:nvSpPr>
            <p:spPr>
              <a:xfrm>
                <a:off x="2382356" y="4764809"/>
                <a:ext cx="258962" cy="4980"/>
              </a:xfrm>
              <a:custGeom>
                <a:avLst/>
                <a:gdLst/>
                <a:ahLst/>
                <a:cxnLst/>
                <a:rect l="l" t="t" r="r" b="b"/>
                <a:pathLst>
                  <a:path w="156" h="3" extrusionOk="0">
                    <a:moveTo>
                      <a:pt x="0" y="2"/>
                    </a:moveTo>
                    <a:cubicBezTo>
                      <a:pt x="0" y="2"/>
                      <a:pt x="35" y="3"/>
                      <a:pt x="78" y="3"/>
                    </a:cubicBezTo>
                    <a:cubicBezTo>
                      <a:pt x="121" y="3"/>
                      <a:pt x="156" y="2"/>
                      <a:pt x="156" y="2"/>
                    </a:cubicBezTo>
                    <a:cubicBezTo>
                      <a:pt x="156" y="1"/>
                      <a:pt x="121" y="0"/>
                      <a:pt x="78" y="0"/>
                    </a:cubicBezTo>
                    <a:cubicBezTo>
                      <a:pt x="35" y="0"/>
                      <a:pt x="0" y="1"/>
                      <a:pt x="0" y="2"/>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8" name="Google Shape;968;p25"/>
              <p:cNvSpPr/>
              <p:nvPr/>
            </p:nvSpPr>
            <p:spPr>
              <a:xfrm>
                <a:off x="2847161" y="4549007"/>
                <a:ext cx="38180" cy="49800"/>
              </a:xfrm>
              <a:custGeom>
                <a:avLst/>
                <a:gdLst/>
                <a:ahLst/>
                <a:cxnLst/>
                <a:rect l="l" t="t" r="r" b="b"/>
                <a:pathLst>
                  <a:path w="23" h="30" extrusionOk="0">
                    <a:moveTo>
                      <a:pt x="0" y="30"/>
                    </a:moveTo>
                    <a:cubicBezTo>
                      <a:pt x="0" y="31"/>
                      <a:pt x="10" y="26"/>
                      <a:pt x="22" y="19"/>
                    </a:cubicBezTo>
                    <a:lnTo>
                      <a:pt x="23" y="18"/>
                    </a:lnTo>
                    <a:lnTo>
                      <a:pt x="22" y="17"/>
                    </a:lnTo>
                    <a:lnTo>
                      <a:pt x="21" y="16"/>
                    </a:lnTo>
                    <a:cubicBezTo>
                      <a:pt x="11" y="7"/>
                      <a:pt x="2" y="0"/>
                      <a:pt x="1" y="0"/>
                    </a:cubicBezTo>
                    <a:cubicBezTo>
                      <a:pt x="1" y="1"/>
                      <a:pt x="9" y="9"/>
                      <a:pt x="20" y="18"/>
                    </a:cubicBezTo>
                    <a:lnTo>
                      <a:pt x="20" y="19"/>
                    </a:lnTo>
                    <a:lnTo>
                      <a:pt x="20" y="17"/>
                    </a:lnTo>
                    <a:cubicBezTo>
                      <a:pt x="9" y="23"/>
                      <a:pt x="-1" y="30"/>
                      <a:pt x="0" y="3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969;p25"/>
              <p:cNvSpPr/>
              <p:nvPr/>
            </p:nvSpPr>
            <p:spPr>
              <a:xfrm>
                <a:off x="2754200" y="4549007"/>
                <a:ext cx="39840" cy="53120"/>
              </a:xfrm>
              <a:custGeom>
                <a:avLst/>
                <a:gdLst/>
                <a:ahLst/>
                <a:cxnLst/>
                <a:rect l="l" t="t" r="r" b="b"/>
                <a:pathLst>
                  <a:path w="24" h="32" extrusionOk="0">
                    <a:moveTo>
                      <a:pt x="24" y="0"/>
                    </a:moveTo>
                    <a:cubicBezTo>
                      <a:pt x="24" y="0"/>
                      <a:pt x="14" y="5"/>
                      <a:pt x="2" y="12"/>
                    </a:cubicBezTo>
                    <a:lnTo>
                      <a:pt x="0" y="13"/>
                    </a:lnTo>
                    <a:lnTo>
                      <a:pt x="1" y="14"/>
                    </a:lnTo>
                    <a:lnTo>
                      <a:pt x="2" y="14"/>
                    </a:lnTo>
                    <a:cubicBezTo>
                      <a:pt x="11" y="25"/>
                      <a:pt x="19" y="33"/>
                      <a:pt x="20" y="32"/>
                    </a:cubicBezTo>
                    <a:cubicBezTo>
                      <a:pt x="20" y="32"/>
                      <a:pt x="13" y="23"/>
                      <a:pt x="4" y="13"/>
                    </a:cubicBezTo>
                    <a:lnTo>
                      <a:pt x="3" y="12"/>
                    </a:lnTo>
                    <a:lnTo>
                      <a:pt x="3" y="14"/>
                    </a:lnTo>
                    <a:cubicBezTo>
                      <a:pt x="15" y="7"/>
                      <a:pt x="24" y="1"/>
                      <a:pt x="24"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970;p25"/>
              <p:cNvSpPr/>
              <p:nvPr/>
            </p:nvSpPr>
            <p:spPr>
              <a:xfrm>
                <a:off x="2802341" y="4535727"/>
                <a:ext cx="31540" cy="87981"/>
              </a:xfrm>
              <a:custGeom>
                <a:avLst/>
                <a:gdLst/>
                <a:ahLst/>
                <a:cxnLst/>
                <a:rect l="l" t="t" r="r" b="b"/>
                <a:pathLst>
                  <a:path w="19" h="53" extrusionOk="0">
                    <a:moveTo>
                      <a:pt x="0" y="0"/>
                    </a:moveTo>
                    <a:cubicBezTo>
                      <a:pt x="0" y="0"/>
                      <a:pt x="2" y="12"/>
                      <a:pt x="8" y="27"/>
                    </a:cubicBezTo>
                    <a:cubicBezTo>
                      <a:pt x="13" y="42"/>
                      <a:pt x="18" y="54"/>
                      <a:pt x="19" y="53"/>
                    </a:cubicBezTo>
                    <a:cubicBezTo>
                      <a:pt x="19" y="52"/>
                      <a:pt x="16" y="41"/>
                      <a:pt x="11" y="26"/>
                    </a:cubicBezTo>
                    <a:cubicBezTo>
                      <a:pt x="6" y="11"/>
                      <a:pt x="1"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971;p25"/>
              <p:cNvSpPr/>
              <p:nvPr/>
            </p:nvSpPr>
            <p:spPr>
              <a:xfrm>
                <a:off x="2120073" y="4655248"/>
                <a:ext cx="448204" cy="4980"/>
              </a:xfrm>
              <a:custGeom>
                <a:avLst/>
                <a:gdLst/>
                <a:ahLst/>
                <a:cxnLst/>
                <a:rect l="l" t="t" r="r" b="b"/>
                <a:pathLst>
                  <a:path w="270" h="3" extrusionOk="0">
                    <a:moveTo>
                      <a:pt x="0" y="2"/>
                    </a:moveTo>
                    <a:cubicBezTo>
                      <a:pt x="0" y="2"/>
                      <a:pt x="61" y="3"/>
                      <a:pt x="135" y="3"/>
                    </a:cubicBezTo>
                    <a:cubicBezTo>
                      <a:pt x="210" y="3"/>
                      <a:pt x="270" y="2"/>
                      <a:pt x="270" y="2"/>
                    </a:cubicBezTo>
                    <a:cubicBezTo>
                      <a:pt x="270" y="1"/>
                      <a:pt x="210" y="0"/>
                      <a:pt x="135" y="0"/>
                    </a:cubicBezTo>
                    <a:cubicBezTo>
                      <a:pt x="61" y="0"/>
                      <a:pt x="0" y="1"/>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2" name="Google Shape;972;p25"/>
              <p:cNvSpPr/>
              <p:nvPr/>
            </p:nvSpPr>
            <p:spPr>
              <a:xfrm>
                <a:off x="2143314" y="4710028"/>
                <a:ext cx="698866" cy="4980"/>
              </a:xfrm>
              <a:custGeom>
                <a:avLst/>
                <a:gdLst/>
                <a:ahLst/>
                <a:cxnLst/>
                <a:rect l="l" t="t" r="r" b="b"/>
                <a:pathLst>
                  <a:path w="421" h="3" extrusionOk="0">
                    <a:moveTo>
                      <a:pt x="0" y="2"/>
                    </a:moveTo>
                    <a:cubicBezTo>
                      <a:pt x="0" y="3"/>
                      <a:pt x="94" y="3"/>
                      <a:pt x="210" y="3"/>
                    </a:cubicBezTo>
                    <a:cubicBezTo>
                      <a:pt x="326" y="3"/>
                      <a:pt x="421" y="3"/>
                      <a:pt x="421" y="2"/>
                    </a:cubicBezTo>
                    <a:cubicBezTo>
                      <a:pt x="421" y="1"/>
                      <a:pt x="326" y="0"/>
                      <a:pt x="210" y="0"/>
                    </a:cubicBezTo>
                    <a:cubicBezTo>
                      <a:pt x="94" y="0"/>
                      <a:pt x="0" y="1"/>
                      <a:pt x="0" y="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3" name="Google Shape;973;p25"/>
              <p:cNvSpPr/>
              <p:nvPr/>
            </p:nvSpPr>
            <p:spPr>
              <a:xfrm>
                <a:off x="2559978" y="4851130"/>
                <a:ext cx="219122" cy="4980"/>
              </a:xfrm>
              <a:custGeom>
                <a:avLst/>
                <a:gdLst/>
                <a:ahLst/>
                <a:cxnLst/>
                <a:rect l="l" t="t" r="r" b="b"/>
                <a:pathLst>
                  <a:path w="132" h="3" extrusionOk="0">
                    <a:moveTo>
                      <a:pt x="0" y="1"/>
                    </a:moveTo>
                    <a:cubicBezTo>
                      <a:pt x="0" y="2"/>
                      <a:pt x="29" y="3"/>
                      <a:pt x="66" y="3"/>
                    </a:cubicBezTo>
                    <a:cubicBezTo>
                      <a:pt x="102" y="3"/>
                      <a:pt x="132" y="2"/>
                      <a:pt x="132" y="1"/>
                    </a:cubicBezTo>
                    <a:cubicBezTo>
                      <a:pt x="132" y="1"/>
                      <a:pt x="102" y="0"/>
                      <a:pt x="66" y="0"/>
                    </a:cubicBezTo>
                    <a:cubicBezTo>
                      <a:pt x="29" y="0"/>
                      <a:pt x="0" y="1"/>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25"/>
              <p:cNvSpPr/>
              <p:nvPr/>
            </p:nvSpPr>
            <p:spPr>
              <a:xfrm>
                <a:off x="2608118" y="4952391"/>
                <a:ext cx="142761" cy="3320"/>
              </a:xfrm>
              <a:custGeom>
                <a:avLst/>
                <a:gdLst/>
                <a:ahLst/>
                <a:cxnLst/>
                <a:rect l="l" t="t" r="r" b="b"/>
                <a:pathLst>
                  <a:path w="86" h="2" extrusionOk="0">
                    <a:moveTo>
                      <a:pt x="0" y="1"/>
                    </a:moveTo>
                    <a:cubicBezTo>
                      <a:pt x="0" y="2"/>
                      <a:pt x="19" y="2"/>
                      <a:pt x="43" y="2"/>
                    </a:cubicBezTo>
                    <a:cubicBezTo>
                      <a:pt x="67" y="2"/>
                      <a:pt x="86" y="2"/>
                      <a:pt x="86" y="1"/>
                    </a:cubicBezTo>
                    <a:cubicBezTo>
                      <a:pt x="86" y="0"/>
                      <a:pt x="67" y="0"/>
                      <a:pt x="43" y="0"/>
                    </a:cubicBezTo>
                    <a:cubicBezTo>
                      <a:pt x="19"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25"/>
              <p:cNvSpPr/>
              <p:nvPr/>
            </p:nvSpPr>
            <p:spPr>
              <a:xfrm>
                <a:off x="2312635" y="4952391"/>
                <a:ext cx="258962" cy="3320"/>
              </a:xfrm>
              <a:custGeom>
                <a:avLst/>
                <a:gdLst/>
                <a:ahLst/>
                <a:cxnLst/>
                <a:rect l="l" t="t" r="r" b="b"/>
                <a:pathLst>
                  <a:path w="156" h="2" extrusionOk="0">
                    <a:moveTo>
                      <a:pt x="0" y="1"/>
                    </a:moveTo>
                    <a:cubicBezTo>
                      <a:pt x="0" y="2"/>
                      <a:pt x="35" y="2"/>
                      <a:pt x="78" y="2"/>
                    </a:cubicBezTo>
                    <a:cubicBezTo>
                      <a:pt x="121" y="2"/>
                      <a:pt x="156" y="2"/>
                      <a:pt x="156" y="1"/>
                    </a:cubicBezTo>
                    <a:cubicBezTo>
                      <a:pt x="156" y="0"/>
                      <a:pt x="121" y="0"/>
                      <a:pt x="78" y="0"/>
                    </a:cubicBezTo>
                    <a:cubicBezTo>
                      <a:pt x="35" y="0"/>
                      <a:pt x="0" y="0"/>
                      <a:pt x="0" y="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25"/>
              <p:cNvSpPr/>
              <p:nvPr/>
            </p:nvSpPr>
            <p:spPr>
              <a:xfrm>
                <a:off x="2071933" y="4897610"/>
                <a:ext cx="700526" cy="3320"/>
              </a:xfrm>
              <a:custGeom>
                <a:avLst/>
                <a:gdLst/>
                <a:ahLst/>
                <a:cxnLst/>
                <a:rect l="l" t="t" r="r" b="b"/>
                <a:pathLst>
                  <a:path w="422" h="2" extrusionOk="0">
                    <a:moveTo>
                      <a:pt x="0" y="1"/>
                    </a:moveTo>
                    <a:cubicBezTo>
                      <a:pt x="0" y="2"/>
                      <a:pt x="95" y="2"/>
                      <a:pt x="211" y="2"/>
                    </a:cubicBezTo>
                    <a:cubicBezTo>
                      <a:pt x="327" y="2"/>
                      <a:pt x="422" y="2"/>
                      <a:pt x="422" y="1"/>
                    </a:cubicBezTo>
                    <a:cubicBezTo>
                      <a:pt x="422" y="0"/>
                      <a:pt x="327" y="0"/>
                      <a:pt x="211" y="0"/>
                    </a:cubicBezTo>
                    <a:cubicBezTo>
                      <a:pt x="95" y="0"/>
                      <a:pt x="0" y="0"/>
                      <a:pt x="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77" name="Google Shape;977;p25"/>
              <p:cNvSpPr/>
              <p:nvPr/>
            </p:nvSpPr>
            <p:spPr>
              <a:xfrm>
                <a:off x="2815621" y="4371385"/>
                <a:ext cx="242362" cy="849928"/>
              </a:xfrm>
              <a:custGeom>
                <a:avLst/>
                <a:gdLst/>
                <a:ahLst/>
                <a:cxnLst/>
                <a:rect l="l" t="t" r="r" b="b"/>
                <a:pathLst>
                  <a:path w="146" h="512" extrusionOk="0">
                    <a:moveTo>
                      <a:pt x="0" y="512"/>
                    </a:moveTo>
                    <a:cubicBezTo>
                      <a:pt x="1" y="512"/>
                      <a:pt x="34" y="398"/>
                      <a:pt x="75" y="257"/>
                    </a:cubicBezTo>
                    <a:cubicBezTo>
                      <a:pt x="115" y="115"/>
                      <a:pt x="147" y="0"/>
                      <a:pt x="146" y="0"/>
                    </a:cubicBezTo>
                    <a:cubicBezTo>
                      <a:pt x="145" y="0"/>
                      <a:pt x="112" y="114"/>
                      <a:pt x="72" y="256"/>
                    </a:cubicBezTo>
                    <a:cubicBezTo>
                      <a:pt x="32" y="397"/>
                      <a:pt x="0" y="512"/>
                      <a:pt x="0" y="51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25"/>
              <p:cNvSpPr/>
              <p:nvPr/>
            </p:nvSpPr>
            <p:spPr>
              <a:xfrm>
                <a:off x="2143314" y="4578887"/>
                <a:ext cx="436584" cy="385123"/>
              </a:xfrm>
              <a:custGeom>
                <a:avLst/>
                <a:gdLst/>
                <a:ahLst/>
                <a:cxnLst/>
                <a:rect l="l" t="t" r="r" b="b"/>
                <a:pathLst>
                  <a:path w="263" h="232" extrusionOk="0">
                    <a:moveTo>
                      <a:pt x="261" y="6"/>
                    </a:moveTo>
                    <a:cubicBezTo>
                      <a:pt x="261" y="6"/>
                      <a:pt x="216" y="-8"/>
                      <a:pt x="185" y="6"/>
                    </a:cubicBezTo>
                    <a:cubicBezTo>
                      <a:pt x="154" y="21"/>
                      <a:pt x="0" y="140"/>
                      <a:pt x="0" y="140"/>
                    </a:cubicBezTo>
                    <a:lnTo>
                      <a:pt x="25" y="232"/>
                    </a:lnTo>
                    <a:lnTo>
                      <a:pt x="61" y="203"/>
                    </a:lnTo>
                    <a:cubicBezTo>
                      <a:pt x="61" y="203"/>
                      <a:pt x="119" y="211"/>
                      <a:pt x="142" y="189"/>
                    </a:cubicBezTo>
                    <a:cubicBezTo>
                      <a:pt x="164" y="166"/>
                      <a:pt x="190" y="145"/>
                      <a:pt x="190" y="145"/>
                    </a:cubicBezTo>
                    <a:cubicBezTo>
                      <a:pt x="190" y="145"/>
                      <a:pt x="213" y="182"/>
                      <a:pt x="226" y="180"/>
                    </a:cubicBezTo>
                    <a:cubicBezTo>
                      <a:pt x="235" y="178"/>
                      <a:pt x="240" y="149"/>
                      <a:pt x="240" y="149"/>
                    </a:cubicBezTo>
                    <a:cubicBezTo>
                      <a:pt x="240" y="149"/>
                      <a:pt x="268" y="156"/>
                      <a:pt x="261" y="129"/>
                    </a:cubicBezTo>
                    <a:lnTo>
                      <a:pt x="245" y="75"/>
                    </a:lnTo>
                    <a:cubicBezTo>
                      <a:pt x="242" y="66"/>
                      <a:pt x="233" y="59"/>
                      <a:pt x="223" y="58"/>
                    </a:cubicBezTo>
                    <a:lnTo>
                      <a:pt x="175" y="53"/>
                    </a:lnTo>
                    <a:lnTo>
                      <a:pt x="201" y="32"/>
                    </a:lnTo>
                    <a:cubicBezTo>
                      <a:pt x="201" y="32"/>
                      <a:pt x="229" y="34"/>
                      <a:pt x="253" y="29"/>
                    </a:cubicBezTo>
                    <a:cubicBezTo>
                      <a:pt x="261" y="27"/>
                      <a:pt x="267" y="11"/>
                      <a:pt x="261" y="6"/>
                    </a:cubicBezTo>
                    <a:close/>
                  </a:path>
                </a:pathLst>
              </a:custGeom>
              <a:solidFill>
                <a:srgbClr val="9E6753"/>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9" name="Google Shape;979;p25"/>
              <p:cNvSpPr/>
              <p:nvPr/>
            </p:nvSpPr>
            <p:spPr>
              <a:xfrm>
                <a:off x="2408916" y="4733269"/>
                <a:ext cx="122841" cy="91301"/>
              </a:xfrm>
              <a:custGeom>
                <a:avLst/>
                <a:gdLst/>
                <a:ahLst/>
                <a:cxnLst/>
                <a:rect l="l" t="t" r="r" b="b"/>
                <a:pathLst>
                  <a:path w="74" h="55" extrusionOk="0">
                    <a:moveTo>
                      <a:pt x="0" y="12"/>
                    </a:moveTo>
                    <a:cubicBezTo>
                      <a:pt x="1" y="12"/>
                      <a:pt x="6" y="9"/>
                      <a:pt x="15" y="6"/>
                    </a:cubicBezTo>
                    <a:cubicBezTo>
                      <a:pt x="19" y="4"/>
                      <a:pt x="25" y="2"/>
                      <a:pt x="31" y="3"/>
                    </a:cubicBezTo>
                    <a:cubicBezTo>
                      <a:pt x="37" y="3"/>
                      <a:pt x="43" y="5"/>
                      <a:pt x="49" y="10"/>
                    </a:cubicBezTo>
                    <a:cubicBezTo>
                      <a:pt x="61" y="19"/>
                      <a:pt x="66" y="31"/>
                      <a:pt x="69" y="40"/>
                    </a:cubicBezTo>
                    <a:cubicBezTo>
                      <a:pt x="72" y="49"/>
                      <a:pt x="74" y="55"/>
                      <a:pt x="74" y="55"/>
                    </a:cubicBezTo>
                    <a:cubicBezTo>
                      <a:pt x="75" y="55"/>
                      <a:pt x="74" y="49"/>
                      <a:pt x="71" y="40"/>
                    </a:cubicBezTo>
                    <a:cubicBezTo>
                      <a:pt x="69" y="35"/>
                      <a:pt x="67" y="30"/>
                      <a:pt x="64" y="24"/>
                    </a:cubicBezTo>
                    <a:cubicBezTo>
                      <a:pt x="61" y="18"/>
                      <a:pt x="57" y="12"/>
                      <a:pt x="51" y="8"/>
                    </a:cubicBezTo>
                    <a:cubicBezTo>
                      <a:pt x="45" y="3"/>
                      <a:pt x="38" y="0"/>
                      <a:pt x="31" y="0"/>
                    </a:cubicBezTo>
                    <a:cubicBezTo>
                      <a:pt x="24" y="0"/>
                      <a:pt x="18" y="2"/>
                      <a:pt x="14" y="4"/>
                    </a:cubicBezTo>
                    <a:cubicBezTo>
                      <a:pt x="10" y="6"/>
                      <a:pt x="6" y="8"/>
                      <a:pt x="4" y="9"/>
                    </a:cubicBezTo>
                    <a:cubicBezTo>
                      <a:pt x="2" y="11"/>
                      <a:pt x="0" y="12"/>
                      <a:pt x="1" y="12"/>
                    </a:cubicBezTo>
                    <a:lnTo>
                      <a:pt x="0" y="12"/>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0" name="Google Shape;980;p25"/>
              <p:cNvSpPr/>
              <p:nvPr/>
            </p:nvSpPr>
            <p:spPr>
              <a:xfrm>
                <a:off x="2388996" y="4663548"/>
                <a:ext cx="48140" cy="11620"/>
              </a:xfrm>
              <a:custGeom>
                <a:avLst/>
                <a:gdLst/>
                <a:ahLst/>
                <a:cxnLst/>
                <a:rect l="l" t="t" r="r" b="b"/>
                <a:pathLst>
                  <a:path w="29" h="7" extrusionOk="0">
                    <a:moveTo>
                      <a:pt x="0" y="7"/>
                    </a:moveTo>
                    <a:cubicBezTo>
                      <a:pt x="0" y="8"/>
                      <a:pt x="6" y="4"/>
                      <a:pt x="14" y="3"/>
                    </a:cubicBezTo>
                    <a:cubicBezTo>
                      <a:pt x="22" y="2"/>
                      <a:pt x="28" y="5"/>
                      <a:pt x="29" y="4"/>
                    </a:cubicBezTo>
                    <a:cubicBezTo>
                      <a:pt x="29" y="4"/>
                      <a:pt x="28" y="2"/>
                      <a:pt x="25" y="1"/>
                    </a:cubicBezTo>
                    <a:cubicBezTo>
                      <a:pt x="22" y="0"/>
                      <a:pt x="18" y="0"/>
                      <a:pt x="14" y="0"/>
                    </a:cubicBezTo>
                    <a:cubicBezTo>
                      <a:pt x="9" y="1"/>
                      <a:pt x="5" y="2"/>
                      <a:pt x="3" y="4"/>
                    </a:cubicBezTo>
                    <a:cubicBezTo>
                      <a:pt x="1" y="6"/>
                      <a:pt x="0" y="7"/>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1" name="Google Shape;981;p25"/>
              <p:cNvSpPr/>
              <p:nvPr/>
            </p:nvSpPr>
            <p:spPr>
              <a:xfrm>
                <a:off x="1831230" y="3820259"/>
                <a:ext cx="202522" cy="134461"/>
              </a:xfrm>
              <a:custGeom>
                <a:avLst/>
                <a:gdLst/>
                <a:ahLst/>
                <a:cxnLst/>
                <a:rect l="l" t="t" r="r" b="b"/>
                <a:pathLst>
                  <a:path w="122" h="81" extrusionOk="0">
                    <a:moveTo>
                      <a:pt x="94" y="8"/>
                    </a:moveTo>
                    <a:lnTo>
                      <a:pt x="110" y="9"/>
                    </a:lnTo>
                    <a:cubicBezTo>
                      <a:pt x="119" y="9"/>
                      <a:pt x="126" y="19"/>
                      <a:pt x="120" y="27"/>
                    </a:cubicBezTo>
                    <a:cubicBezTo>
                      <a:pt x="119" y="29"/>
                      <a:pt x="118" y="30"/>
                      <a:pt x="116" y="31"/>
                    </a:cubicBezTo>
                    <a:cubicBezTo>
                      <a:pt x="107" y="34"/>
                      <a:pt x="48" y="44"/>
                      <a:pt x="48" y="44"/>
                    </a:cubicBezTo>
                    <a:lnTo>
                      <a:pt x="21" y="81"/>
                    </a:lnTo>
                    <a:lnTo>
                      <a:pt x="0" y="69"/>
                    </a:lnTo>
                    <a:cubicBezTo>
                      <a:pt x="0" y="69"/>
                      <a:pt x="26" y="-2"/>
                      <a:pt x="24" y="0"/>
                    </a:cubicBezTo>
                    <a:cubicBezTo>
                      <a:pt x="22" y="2"/>
                      <a:pt x="94" y="8"/>
                      <a:pt x="94" y="8"/>
                    </a:cubicBezTo>
                    <a:close/>
                  </a:path>
                </a:pathLst>
              </a:custGeom>
              <a:solidFill>
                <a:srgbClr val="8A5947"/>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2" name="Google Shape;982;p25"/>
              <p:cNvSpPr/>
              <p:nvPr/>
            </p:nvSpPr>
            <p:spPr>
              <a:xfrm>
                <a:off x="1645308" y="3803659"/>
                <a:ext cx="358563" cy="418324"/>
              </a:xfrm>
              <a:custGeom>
                <a:avLst/>
                <a:gdLst/>
                <a:ahLst/>
                <a:cxnLst/>
                <a:rect l="l" t="t" r="r" b="b"/>
                <a:pathLst>
                  <a:path w="216" h="252" extrusionOk="0">
                    <a:moveTo>
                      <a:pt x="0" y="206"/>
                    </a:moveTo>
                    <a:lnTo>
                      <a:pt x="120" y="12"/>
                    </a:lnTo>
                    <a:cubicBezTo>
                      <a:pt x="124" y="6"/>
                      <a:pt x="129" y="3"/>
                      <a:pt x="136" y="3"/>
                    </a:cubicBezTo>
                    <a:lnTo>
                      <a:pt x="202" y="0"/>
                    </a:lnTo>
                    <a:cubicBezTo>
                      <a:pt x="212" y="0"/>
                      <a:pt x="220" y="11"/>
                      <a:pt x="214" y="20"/>
                    </a:cubicBezTo>
                    <a:cubicBezTo>
                      <a:pt x="213" y="23"/>
                      <a:pt x="210" y="25"/>
                      <a:pt x="206" y="26"/>
                    </a:cubicBezTo>
                    <a:cubicBezTo>
                      <a:pt x="190" y="29"/>
                      <a:pt x="148" y="31"/>
                      <a:pt x="148" y="31"/>
                    </a:cubicBezTo>
                    <a:lnTo>
                      <a:pt x="121" y="85"/>
                    </a:lnTo>
                    <a:lnTo>
                      <a:pt x="187" y="60"/>
                    </a:lnTo>
                    <a:cubicBezTo>
                      <a:pt x="194" y="57"/>
                      <a:pt x="201" y="61"/>
                      <a:pt x="202" y="68"/>
                    </a:cubicBezTo>
                    <a:cubicBezTo>
                      <a:pt x="203" y="74"/>
                      <a:pt x="202" y="81"/>
                      <a:pt x="197" y="85"/>
                    </a:cubicBezTo>
                    <a:cubicBezTo>
                      <a:pt x="186" y="93"/>
                      <a:pt x="149" y="122"/>
                      <a:pt x="149" y="122"/>
                    </a:cubicBezTo>
                    <a:cubicBezTo>
                      <a:pt x="149" y="122"/>
                      <a:pt x="144" y="171"/>
                      <a:pt x="126" y="196"/>
                    </a:cubicBezTo>
                    <a:cubicBezTo>
                      <a:pt x="107" y="221"/>
                      <a:pt x="78" y="252"/>
                      <a:pt x="78" y="252"/>
                    </a:cubicBezTo>
                    <a:lnTo>
                      <a:pt x="0" y="206"/>
                    </a:lnTo>
                    <a:close/>
                  </a:path>
                </a:pathLst>
              </a:custGeom>
              <a:solidFill>
                <a:srgbClr val="9E675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983;p25"/>
              <p:cNvSpPr/>
              <p:nvPr/>
            </p:nvSpPr>
            <p:spPr>
              <a:xfrm>
                <a:off x="1758189" y="3943101"/>
                <a:ext cx="96281" cy="89641"/>
              </a:xfrm>
              <a:custGeom>
                <a:avLst/>
                <a:gdLst/>
                <a:ahLst/>
                <a:cxnLst/>
                <a:rect l="l" t="t" r="r" b="b"/>
                <a:pathLst>
                  <a:path w="58" h="54" extrusionOk="0">
                    <a:moveTo>
                      <a:pt x="0" y="54"/>
                    </a:moveTo>
                    <a:cubicBezTo>
                      <a:pt x="1" y="54"/>
                      <a:pt x="12" y="41"/>
                      <a:pt x="28" y="26"/>
                    </a:cubicBezTo>
                    <a:cubicBezTo>
                      <a:pt x="44" y="11"/>
                      <a:pt x="58" y="0"/>
                      <a:pt x="58" y="0"/>
                    </a:cubicBezTo>
                    <a:cubicBezTo>
                      <a:pt x="57" y="-1"/>
                      <a:pt x="54" y="2"/>
                      <a:pt x="48" y="6"/>
                    </a:cubicBezTo>
                    <a:cubicBezTo>
                      <a:pt x="42" y="10"/>
                      <a:pt x="34" y="16"/>
                      <a:pt x="26" y="24"/>
                    </a:cubicBezTo>
                    <a:cubicBezTo>
                      <a:pt x="18" y="31"/>
                      <a:pt x="11" y="39"/>
                      <a:pt x="7" y="44"/>
                    </a:cubicBezTo>
                    <a:cubicBezTo>
                      <a:pt x="2" y="50"/>
                      <a:pt x="0" y="54"/>
                      <a:pt x="0"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984;p25"/>
              <p:cNvSpPr/>
              <p:nvPr/>
            </p:nvSpPr>
            <p:spPr>
              <a:xfrm>
                <a:off x="657598" y="2815949"/>
                <a:ext cx="1171971" cy="587645"/>
              </a:xfrm>
              <a:custGeom>
                <a:avLst/>
                <a:gdLst/>
                <a:ahLst/>
                <a:cxnLst/>
                <a:rect l="l" t="t" r="r" b="b"/>
                <a:pathLst>
                  <a:path w="706" h="354" extrusionOk="0">
                    <a:moveTo>
                      <a:pt x="15" y="354"/>
                    </a:moveTo>
                    <a:cubicBezTo>
                      <a:pt x="4" y="350"/>
                      <a:pt x="1" y="332"/>
                      <a:pt x="11" y="326"/>
                    </a:cubicBezTo>
                    <a:cubicBezTo>
                      <a:pt x="3" y="320"/>
                      <a:pt x="6" y="307"/>
                      <a:pt x="14" y="301"/>
                    </a:cubicBezTo>
                    <a:cubicBezTo>
                      <a:pt x="21" y="295"/>
                      <a:pt x="31" y="292"/>
                      <a:pt x="37" y="284"/>
                    </a:cubicBezTo>
                    <a:cubicBezTo>
                      <a:pt x="26" y="286"/>
                      <a:pt x="15" y="276"/>
                      <a:pt x="16" y="265"/>
                    </a:cubicBezTo>
                    <a:cubicBezTo>
                      <a:pt x="9" y="265"/>
                      <a:pt x="2" y="259"/>
                      <a:pt x="1" y="252"/>
                    </a:cubicBezTo>
                    <a:cubicBezTo>
                      <a:pt x="-1" y="246"/>
                      <a:pt x="3" y="238"/>
                      <a:pt x="9" y="235"/>
                    </a:cubicBezTo>
                    <a:cubicBezTo>
                      <a:pt x="0" y="233"/>
                      <a:pt x="2" y="218"/>
                      <a:pt x="10" y="214"/>
                    </a:cubicBezTo>
                    <a:cubicBezTo>
                      <a:pt x="18" y="210"/>
                      <a:pt x="28" y="211"/>
                      <a:pt x="37" y="208"/>
                    </a:cubicBezTo>
                    <a:cubicBezTo>
                      <a:pt x="53" y="194"/>
                      <a:pt x="74" y="184"/>
                      <a:pt x="96" y="182"/>
                    </a:cubicBezTo>
                    <a:cubicBezTo>
                      <a:pt x="85" y="172"/>
                      <a:pt x="74" y="161"/>
                      <a:pt x="62" y="151"/>
                    </a:cubicBezTo>
                    <a:cubicBezTo>
                      <a:pt x="60" y="148"/>
                      <a:pt x="57" y="146"/>
                      <a:pt x="56" y="142"/>
                    </a:cubicBezTo>
                    <a:cubicBezTo>
                      <a:pt x="54" y="135"/>
                      <a:pt x="60" y="127"/>
                      <a:pt x="67" y="123"/>
                    </a:cubicBezTo>
                    <a:cubicBezTo>
                      <a:pt x="81" y="113"/>
                      <a:pt x="97" y="108"/>
                      <a:pt x="114" y="108"/>
                    </a:cubicBezTo>
                    <a:cubicBezTo>
                      <a:pt x="120" y="108"/>
                      <a:pt x="126" y="109"/>
                      <a:pt x="127" y="115"/>
                    </a:cubicBezTo>
                    <a:cubicBezTo>
                      <a:pt x="139" y="111"/>
                      <a:pt x="152" y="113"/>
                      <a:pt x="165" y="115"/>
                    </a:cubicBezTo>
                    <a:cubicBezTo>
                      <a:pt x="172" y="116"/>
                      <a:pt x="179" y="117"/>
                      <a:pt x="184" y="123"/>
                    </a:cubicBezTo>
                    <a:cubicBezTo>
                      <a:pt x="182" y="116"/>
                      <a:pt x="177" y="111"/>
                      <a:pt x="173" y="105"/>
                    </a:cubicBezTo>
                    <a:cubicBezTo>
                      <a:pt x="168" y="99"/>
                      <a:pt x="165" y="93"/>
                      <a:pt x="166" y="86"/>
                    </a:cubicBezTo>
                    <a:cubicBezTo>
                      <a:pt x="168" y="79"/>
                      <a:pt x="177" y="74"/>
                      <a:pt x="182" y="78"/>
                    </a:cubicBezTo>
                    <a:cubicBezTo>
                      <a:pt x="176" y="75"/>
                      <a:pt x="178" y="64"/>
                      <a:pt x="184" y="60"/>
                    </a:cubicBezTo>
                    <a:cubicBezTo>
                      <a:pt x="190" y="56"/>
                      <a:pt x="198" y="57"/>
                      <a:pt x="205" y="57"/>
                    </a:cubicBezTo>
                    <a:cubicBezTo>
                      <a:pt x="210" y="58"/>
                      <a:pt x="216" y="59"/>
                      <a:pt x="217" y="64"/>
                    </a:cubicBezTo>
                    <a:cubicBezTo>
                      <a:pt x="220" y="53"/>
                      <a:pt x="240" y="54"/>
                      <a:pt x="243" y="65"/>
                    </a:cubicBezTo>
                    <a:cubicBezTo>
                      <a:pt x="250" y="59"/>
                      <a:pt x="262" y="62"/>
                      <a:pt x="267" y="70"/>
                    </a:cubicBezTo>
                    <a:cubicBezTo>
                      <a:pt x="279" y="64"/>
                      <a:pt x="295" y="72"/>
                      <a:pt x="297" y="85"/>
                    </a:cubicBezTo>
                    <a:cubicBezTo>
                      <a:pt x="292" y="73"/>
                      <a:pt x="287" y="62"/>
                      <a:pt x="281" y="50"/>
                    </a:cubicBezTo>
                    <a:cubicBezTo>
                      <a:pt x="278" y="44"/>
                      <a:pt x="279" y="32"/>
                      <a:pt x="286" y="34"/>
                    </a:cubicBezTo>
                    <a:cubicBezTo>
                      <a:pt x="276" y="33"/>
                      <a:pt x="272" y="19"/>
                      <a:pt x="278" y="10"/>
                    </a:cubicBezTo>
                    <a:cubicBezTo>
                      <a:pt x="283" y="2"/>
                      <a:pt x="295" y="-1"/>
                      <a:pt x="305" y="1"/>
                    </a:cubicBezTo>
                    <a:cubicBezTo>
                      <a:pt x="308" y="6"/>
                      <a:pt x="310" y="11"/>
                      <a:pt x="313" y="15"/>
                    </a:cubicBezTo>
                    <a:cubicBezTo>
                      <a:pt x="320" y="11"/>
                      <a:pt x="330" y="12"/>
                      <a:pt x="336" y="18"/>
                    </a:cubicBezTo>
                    <a:cubicBezTo>
                      <a:pt x="342" y="24"/>
                      <a:pt x="344" y="33"/>
                      <a:pt x="341" y="41"/>
                    </a:cubicBezTo>
                    <a:cubicBezTo>
                      <a:pt x="346" y="37"/>
                      <a:pt x="353" y="40"/>
                      <a:pt x="356" y="46"/>
                    </a:cubicBezTo>
                    <a:cubicBezTo>
                      <a:pt x="359" y="51"/>
                      <a:pt x="358" y="58"/>
                      <a:pt x="357" y="64"/>
                    </a:cubicBezTo>
                    <a:cubicBezTo>
                      <a:pt x="368" y="56"/>
                      <a:pt x="385" y="68"/>
                      <a:pt x="382" y="81"/>
                    </a:cubicBezTo>
                    <a:cubicBezTo>
                      <a:pt x="392" y="77"/>
                      <a:pt x="402" y="76"/>
                      <a:pt x="412" y="78"/>
                    </a:cubicBezTo>
                    <a:cubicBezTo>
                      <a:pt x="408" y="70"/>
                      <a:pt x="410" y="60"/>
                      <a:pt x="417" y="54"/>
                    </a:cubicBezTo>
                    <a:cubicBezTo>
                      <a:pt x="423" y="49"/>
                      <a:pt x="434" y="48"/>
                      <a:pt x="441" y="53"/>
                    </a:cubicBezTo>
                    <a:cubicBezTo>
                      <a:pt x="443" y="41"/>
                      <a:pt x="458" y="34"/>
                      <a:pt x="468" y="39"/>
                    </a:cubicBezTo>
                    <a:cubicBezTo>
                      <a:pt x="472" y="28"/>
                      <a:pt x="489" y="21"/>
                      <a:pt x="497" y="30"/>
                    </a:cubicBezTo>
                    <a:cubicBezTo>
                      <a:pt x="506" y="39"/>
                      <a:pt x="499" y="54"/>
                      <a:pt x="492" y="64"/>
                    </a:cubicBezTo>
                    <a:cubicBezTo>
                      <a:pt x="484" y="76"/>
                      <a:pt x="477" y="87"/>
                      <a:pt x="469" y="98"/>
                    </a:cubicBezTo>
                    <a:cubicBezTo>
                      <a:pt x="491" y="90"/>
                      <a:pt x="513" y="80"/>
                      <a:pt x="536" y="71"/>
                    </a:cubicBezTo>
                    <a:cubicBezTo>
                      <a:pt x="538" y="71"/>
                      <a:pt x="540" y="70"/>
                      <a:pt x="542" y="70"/>
                    </a:cubicBezTo>
                    <a:cubicBezTo>
                      <a:pt x="545" y="71"/>
                      <a:pt x="547" y="74"/>
                      <a:pt x="550" y="76"/>
                    </a:cubicBezTo>
                    <a:cubicBezTo>
                      <a:pt x="553" y="78"/>
                      <a:pt x="558" y="78"/>
                      <a:pt x="562" y="79"/>
                    </a:cubicBezTo>
                    <a:cubicBezTo>
                      <a:pt x="573" y="84"/>
                      <a:pt x="571" y="101"/>
                      <a:pt x="562" y="109"/>
                    </a:cubicBezTo>
                    <a:cubicBezTo>
                      <a:pt x="554" y="117"/>
                      <a:pt x="541" y="120"/>
                      <a:pt x="532" y="127"/>
                    </a:cubicBezTo>
                    <a:cubicBezTo>
                      <a:pt x="541" y="130"/>
                      <a:pt x="550" y="132"/>
                      <a:pt x="559" y="135"/>
                    </a:cubicBezTo>
                    <a:cubicBezTo>
                      <a:pt x="565" y="120"/>
                      <a:pt x="585" y="112"/>
                      <a:pt x="599" y="120"/>
                    </a:cubicBezTo>
                    <a:cubicBezTo>
                      <a:pt x="604" y="110"/>
                      <a:pt x="618" y="110"/>
                      <a:pt x="629" y="112"/>
                    </a:cubicBezTo>
                    <a:cubicBezTo>
                      <a:pt x="638" y="113"/>
                      <a:pt x="649" y="115"/>
                      <a:pt x="655" y="123"/>
                    </a:cubicBezTo>
                    <a:cubicBezTo>
                      <a:pt x="663" y="133"/>
                      <a:pt x="659" y="149"/>
                      <a:pt x="651" y="158"/>
                    </a:cubicBezTo>
                    <a:cubicBezTo>
                      <a:pt x="642" y="168"/>
                      <a:pt x="630" y="172"/>
                      <a:pt x="618" y="176"/>
                    </a:cubicBezTo>
                    <a:cubicBezTo>
                      <a:pt x="619" y="185"/>
                      <a:pt x="630" y="189"/>
                      <a:pt x="639" y="188"/>
                    </a:cubicBezTo>
                    <a:cubicBezTo>
                      <a:pt x="647" y="188"/>
                      <a:pt x="657" y="186"/>
                      <a:pt x="664" y="189"/>
                    </a:cubicBezTo>
                    <a:cubicBezTo>
                      <a:pt x="675" y="195"/>
                      <a:pt x="678" y="209"/>
                      <a:pt x="688" y="215"/>
                    </a:cubicBezTo>
                    <a:cubicBezTo>
                      <a:pt x="692" y="216"/>
                      <a:pt x="695" y="217"/>
                      <a:pt x="698" y="219"/>
                    </a:cubicBezTo>
                    <a:cubicBezTo>
                      <a:pt x="702" y="222"/>
                      <a:pt x="703" y="228"/>
                      <a:pt x="704" y="233"/>
                    </a:cubicBezTo>
                    <a:cubicBezTo>
                      <a:pt x="704" y="239"/>
                      <a:pt x="705" y="245"/>
                      <a:pt x="706" y="252"/>
                    </a:cubicBezTo>
                    <a:cubicBezTo>
                      <a:pt x="706" y="255"/>
                      <a:pt x="706" y="258"/>
                      <a:pt x="705" y="261"/>
                    </a:cubicBezTo>
                    <a:cubicBezTo>
                      <a:pt x="702" y="271"/>
                      <a:pt x="688" y="271"/>
                      <a:pt x="679" y="266"/>
                    </a:cubicBezTo>
                    <a:cubicBezTo>
                      <a:pt x="670" y="262"/>
                      <a:pt x="663" y="253"/>
                      <a:pt x="653" y="251"/>
                    </a:cubicBezTo>
                    <a:cubicBezTo>
                      <a:pt x="666" y="259"/>
                      <a:pt x="679" y="268"/>
                      <a:pt x="685" y="281"/>
                    </a:cubicBezTo>
                    <a:cubicBezTo>
                      <a:pt x="691" y="295"/>
                      <a:pt x="686" y="314"/>
                      <a:pt x="671" y="318"/>
                    </a:cubicBezTo>
                    <a:cubicBezTo>
                      <a:pt x="657" y="321"/>
                      <a:pt x="644" y="308"/>
                      <a:pt x="635" y="296"/>
                    </a:cubicBezTo>
                    <a:cubicBezTo>
                      <a:pt x="626" y="284"/>
                      <a:pt x="613" y="270"/>
                      <a:pt x="598" y="275"/>
                    </a:cubicBezTo>
                    <a:lnTo>
                      <a:pt x="15" y="354"/>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5" name="Google Shape;985;p25"/>
              <p:cNvSpPr/>
              <p:nvPr/>
            </p:nvSpPr>
            <p:spPr>
              <a:xfrm>
                <a:off x="616097" y="3141313"/>
                <a:ext cx="1200191" cy="723767"/>
              </a:xfrm>
              <a:custGeom>
                <a:avLst/>
                <a:gdLst/>
                <a:ahLst/>
                <a:cxnLst/>
                <a:rect l="l" t="t" r="r" b="b"/>
                <a:pathLst>
                  <a:path w="723" h="436" extrusionOk="0">
                    <a:moveTo>
                      <a:pt x="61" y="151"/>
                    </a:moveTo>
                    <a:cubicBezTo>
                      <a:pt x="51" y="142"/>
                      <a:pt x="32" y="151"/>
                      <a:pt x="32" y="164"/>
                    </a:cubicBezTo>
                    <a:cubicBezTo>
                      <a:pt x="19" y="166"/>
                      <a:pt x="7" y="176"/>
                      <a:pt x="2" y="189"/>
                    </a:cubicBezTo>
                    <a:cubicBezTo>
                      <a:pt x="-2" y="202"/>
                      <a:pt x="1" y="218"/>
                      <a:pt x="11" y="227"/>
                    </a:cubicBezTo>
                    <a:cubicBezTo>
                      <a:pt x="18" y="235"/>
                      <a:pt x="35" y="237"/>
                      <a:pt x="38" y="227"/>
                    </a:cubicBezTo>
                    <a:cubicBezTo>
                      <a:pt x="40" y="236"/>
                      <a:pt x="47" y="244"/>
                      <a:pt x="57" y="247"/>
                    </a:cubicBezTo>
                    <a:cubicBezTo>
                      <a:pt x="46" y="259"/>
                      <a:pt x="50" y="281"/>
                      <a:pt x="64" y="289"/>
                    </a:cubicBezTo>
                    <a:cubicBezTo>
                      <a:pt x="45" y="298"/>
                      <a:pt x="45" y="330"/>
                      <a:pt x="63" y="339"/>
                    </a:cubicBezTo>
                    <a:cubicBezTo>
                      <a:pt x="57" y="350"/>
                      <a:pt x="61" y="365"/>
                      <a:pt x="72" y="371"/>
                    </a:cubicBezTo>
                    <a:cubicBezTo>
                      <a:pt x="82" y="377"/>
                      <a:pt x="98" y="373"/>
                      <a:pt x="104" y="363"/>
                    </a:cubicBezTo>
                    <a:cubicBezTo>
                      <a:pt x="106" y="372"/>
                      <a:pt x="109" y="382"/>
                      <a:pt x="117" y="388"/>
                    </a:cubicBezTo>
                    <a:cubicBezTo>
                      <a:pt x="124" y="394"/>
                      <a:pt x="137" y="394"/>
                      <a:pt x="142" y="386"/>
                    </a:cubicBezTo>
                    <a:cubicBezTo>
                      <a:pt x="144" y="405"/>
                      <a:pt x="167" y="418"/>
                      <a:pt x="185" y="410"/>
                    </a:cubicBezTo>
                    <a:cubicBezTo>
                      <a:pt x="183" y="420"/>
                      <a:pt x="189" y="432"/>
                      <a:pt x="199" y="435"/>
                    </a:cubicBezTo>
                    <a:cubicBezTo>
                      <a:pt x="209" y="438"/>
                      <a:pt x="221" y="432"/>
                      <a:pt x="225" y="422"/>
                    </a:cubicBezTo>
                    <a:cubicBezTo>
                      <a:pt x="242" y="425"/>
                      <a:pt x="260" y="428"/>
                      <a:pt x="277" y="432"/>
                    </a:cubicBezTo>
                    <a:cubicBezTo>
                      <a:pt x="289" y="434"/>
                      <a:pt x="300" y="436"/>
                      <a:pt x="312" y="436"/>
                    </a:cubicBezTo>
                    <a:cubicBezTo>
                      <a:pt x="327" y="436"/>
                      <a:pt x="342" y="432"/>
                      <a:pt x="356" y="425"/>
                    </a:cubicBezTo>
                    <a:cubicBezTo>
                      <a:pt x="360" y="423"/>
                      <a:pt x="365" y="420"/>
                      <a:pt x="369" y="420"/>
                    </a:cubicBezTo>
                    <a:cubicBezTo>
                      <a:pt x="375" y="420"/>
                      <a:pt x="380" y="423"/>
                      <a:pt x="385" y="426"/>
                    </a:cubicBezTo>
                    <a:cubicBezTo>
                      <a:pt x="411" y="440"/>
                      <a:pt x="444" y="438"/>
                      <a:pt x="469" y="423"/>
                    </a:cubicBezTo>
                    <a:cubicBezTo>
                      <a:pt x="473" y="420"/>
                      <a:pt x="477" y="418"/>
                      <a:pt x="482" y="416"/>
                    </a:cubicBezTo>
                    <a:cubicBezTo>
                      <a:pt x="487" y="415"/>
                      <a:pt x="492" y="416"/>
                      <a:pt x="498" y="417"/>
                    </a:cubicBezTo>
                    <a:cubicBezTo>
                      <a:pt x="511" y="420"/>
                      <a:pt x="524" y="420"/>
                      <a:pt x="537" y="419"/>
                    </a:cubicBezTo>
                    <a:cubicBezTo>
                      <a:pt x="548" y="418"/>
                      <a:pt x="560" y="416"/>
                      <a:pt x="567" y="407"/>
                    </a:cubicBezTo>
                    <a:cubicBezTo>
                      <a:pt x="574" y="398"/>
                      <a:pt x="571" y="382"/>
                      <a:pt x="560" y="380"/>
                    </a:cubicBezTo>
                    <a:cubicBezTo>
                      <a:pt x="561" y="372"/>
                      <a:pt x="564" y="365"/>
                      <a:pt x="570" y="361"/>
                    </a:cubicBezTo>
                    <a:cubicBezTo>
                      <a:pt x="576" y="357"/>
                      <a:pt x="585" y="358"/>
                      <a:pt x="590" y="364"/>
                    </a:cubicBezTo>
                    <a:cubicBezTo>
                      <a:pt x="594" y="370"/>
                      <a:pt x="589" y="380"/>
                      <a:pt x="581" y="380"/>
                    </a:cubicBezTo>
                    <a:cubicBezTo>
                      <a:pt x="592" y="390"/>
                      <a:pt x="612" y="383"/>
                      <a:pt x="616" y="368"/>
                    </a:cubicBezTo>
                    <a:cubicBezTo>
                      <a:pt x="619" y="354"/>
                      <a:pt x="607" y="339"/>
                      <a:pt x="592" y="336"/>
                    </a:cubicBezTo>
                    <a:cubicBezTo>
                      <a:pt x="597" y="326"/>
                      <a:pt x="600" y="315"/>
                      <a:pt x="599" y="305"/>
                    </a:cubicBezTo>
                    <a:cubicBezTo>
                      <a:pt x="605" y="315"/>
                      <a:pt x="620" y="320"/>
                      <a:pt x="630" y="314"/>
                    </a:cubicBezTo>
                    <a:cubicBezTo>
                      <a:pt x="635" y="325"/>
                      <a:pt x="642" y="334"/>
                      <a:pt x="653" y="338"/>
                    </a:cubicBezTo>
                    <a:cubicBezTo>
                      <a:pt x="663" y="342"/>
                      <a:pt x="677" y="339"/>
                      <a:pt x="682" y="329"/>
                    </a:cubicBezTo>
                    <a:cubicBezTo>
                      <a:pt x="688" y="319"/>
                      <a:pt x="681" y="304"/>
                      <a:pt x="670" y="303"/>
                    </a:cubicBezTo>
                    <a:cubicBezTo>
                      <a:pt x="680" y="293"/>
                      <a:pt x="672" y="271"/>
                      <a:pt x="658" y="270"/>
                    </a:cubicBezTo>
                    <a:cubicBezTo>
                      <a:pt x="663" y="256"/>
                      <a:pt x="657" y="239"/>
                      <a:pt x="645" y="232"/>
                    </a:cubicBezTo>
                    <a:cubicBezTo>
                      <a:pt x="652" y="239"/>
                      <a:pt x="666" y="236"/>
                      <a:pt x="671" y="227"/>
                    </a:cubicBezTo>
                    <a:cubicBezTo>
                      <a:pt x="675" y="239"/>
                      <a:pt x="692" y="239"/>
                      <a:pt x="704" y="235"/>
                    </a:cubicBezTo>
                    <a:cubicBezTo>
                      <a:pt x="714" y="232"/>
                      <a:pt x="723" y="227"/>
                      <a:pt x="723" y="213"/>
                    </a:cubicBezTo>
                    <a:cubicBezTo>
                      <a:pt x="723" y="207"/>
                      <a:pt x="721" y="201"/>
                      <a:pt x="717" y="197"/>
                    </a:cubicBezTo>
                    <a:cubicBezTo>
                      <a:pt x="707" y="185"/>
                      <a:pt x="693" y="182"/>
                      <a:pt x="679" y="179"/>
                    </a:cubicBezTo>
                    <a:cubicBezTo>
                      <a:pt x="674" y="161"/>
                      <a:pt x="672" y="142"/>
                      <a:pt x="673" y="124"/>
                    </a:cubicBezTo>
                    <a:cubicBezTo>
                      <a:pt x="689" y="127"/>
                      <a:pt x="706" y="119"/>
                      <a:pt x="711" y="104"/>
                    </a:cubicBezTo>
                    <a:lnTo>
                      <a:pt x="640" y="48"/>
                    </a:lnTo>
                    <a:cubicBezTo>
                      <a:pt x="640" y="48"/>
                      <a:pt x="465" y="1"/>
                      <a:pt x="459" y="0"/>
                    </a:cubicBezTo>
                    <a:cubicBezTo>
                      <a:pt x="452" y="0"/>
                      <a:pt x="60" y="151"/>
                      <a:pt x="60" y="151"/>
                    </a:cubicBezTo>
                    <a:cubicBezTo>
                      <a:pt x="50" y="159"/>
                      <a:pt x="34" y="153"/>
                      <a:pt x="29" y="141"/>
                    </a:cubicBezTo>
                    <a:cubicBezTo>
                      <a:pt x="24" y="130"/>
                      <a:pt x="28" y="116"/>
                      <a:pt x="36" y="106"/>
                    </a:cubicBezTo>
                    <a:cubicBezTo>
                      <a:pt x="44" y="97"/>
                      <a:pt x="55" y="90"/>
                      <a:pt x="66" y="84"/>
                    </a:cubicBezTo>
                    <a:cubicBezTo>
                      <a:pt x="54" y="82"/>
                      <a:pt x="41" y="79"/>
                      <a:pt x="34" y="70"/>
                    </a:cubicBezTo>
                    <a:cubicBezTo>
                      <a:pt x="29" y="64"/>
                      <a:pt x="27" y="55"/>
                      <a:pt x="31" y="49"/>
                    </a:cubicBezTo>
                    <a:cubicBezTo>
                      <a:pt x="36" y="39"/>
                      <a:pt x="48" y="41"/>
                      <a:pt x="56" y="36"/>
                    </a:cubicBezTo>
                    <a:cubicBezTo>
                      <a:pt x="61" y="33"/>
                      <a:pt x="64" y="28"/>
                      <a:pt x="67" y="23"/>
                    </a:cubicBezTo>
                    <a:lnTo>
                      <a:pt x="61" y="151"/>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6" name="Google Shape;986;p25"/>
              <p:cNvSpPr/>
              <p:nvPr/>
            </p:nvSpPr>
            <p:spPr>
              <a:xfrm>
                <a:off x="951421" y="3172853"/>
                <a:ext cx="600925" cy="893088"/>
              </a:xfrm>
              <a:custGeom>
                <a:avLst/>
                <a:gdLst/>
                <a:ahLst/>
                <a:cxnLst/>
                <a:rect l="l" t="t" r="r" b="b"/>
                <a:pathLst>
                  <a:path w="362" h="538" extrusionOk="0">
                    <a:moveTo>
                      <a:pt x="26" y="64"/>
                    </a:moveTo>
                    <a:cubicBezTo>
                      <a:pt x="28" y="45"/>
                      <a:pt x="44" y="30"/>
                      <a:pt x="63" y="30"/>
                    </a:cubicBezTo>
                    <a:lnTo>
                      <a:pt x="266" y="0"/>
                    </a:lnTo>
                    <a:cubicBezTo>
                      <a:pt x="330" y="0"/>
                      <a:pt x="364" y="82"/>
                      <a:pt x="362" y="146"/>
                    </a:cubicBezTo>
                    <a:cubicBezTo>
                      <a:pt x="359" y="217"/>
                      <a:pt x="353" y="303"/>
                      <a:pt x="339" y="355"/>
                    </a:cubicBezTo>
                    <a:cubicBezTo>
                      <a:pt x="312" y="459"/>
                      <a:pt x="229" y="465"/>
                      <a:pt x="229" y="465"/>
                    </a:cubicBezTo>
                    <a:cubicBezTo>
                      <a:pt x="229" y="464"/>
                      <a:pt x="225" y="500"/>
                      <a:pt x="221" y="538"/>
                    </a:cubicBezTo>
                    <a:lnTo>
                      <a:pt x="0" y="492"/>
                    </a:lnTo>
                    <a:lnTo>
                      <a:pt x="26" y="64"/>
                    </a:lnTo>
                    <a:close/>
                  </a:path>
                </a:pathLst>
              </a:custGeom>
              <a:solidFill>
                <a:srgbClr val="9E675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7" name="Google Shape;987;p25"/>
              <p:cNvSpPr/>
              <p:nvPr/>
            </p:nvSpPr>
            <p:spPr>
              <a:xfrm>
                <a:off x="1442786" y="3534737"/>
                <a:ext cx="44820" cy="43160"/>
              </a:xfrm>
              <a:custGeom>
                <a:avLst/>
                <a:gdLst/>
                <a:ahLst/>
                <a:cxnLst/>
                <a:rect l="l" t="t" r="r" b="b"/>
                <a:pathLst>
                  <a:path w="27" h="26" extrusionOk="0">
                    <a:moveTo>
                      <a:pt x="27" y="13"/>
                    </a:moveTo>
                    <a:cubicBezTo>
                      <a:pt x="27" y="21"/>
                      <a:pt x="20" y="27"/>
                      <a:pt x="13" y="26"/>
                    </a:cubicBezTo>
                    <a:cubicBezTo>
                      <a:pt x="5" y="26"/>
                      <a:pt x="0" y="19"/>
                      <a:pt x="0" y="12"/>
                    </a:cubicBezTo>
                    <a:cubicBezTo>
                      <a:pt x="1" y="5"/>
                      <a:pt x="7" y="0"/>
                      <a:pt x="15" y="0"/>
                    </a:cubicBezTo>
                    <a:cubicBezTo>
                      <a:pt x="22" y="1"/>
                      <a:pt x="28" y="6"/>
                      <a:pt x="27" y="1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8" name="Google Shape;988;p25"/>
              <p:cNvSpPr/>
              <p:nvPr/>
            </p:nvSpPr>
            <p:spPr>
              <a:xfrm>
                <a:off x="1233624" y="3519796"/>
                <a:ext cx="46480" cy="43160"/>
              </a:xfrm>
              <a:custGeom>
                <a:avLst/>
                <a:gdLst/>
                <a:ahLst/>
                <a:cxnLst/>
                <a:rect l="l" t="t" r="r" b="b"/>
                <a:pathLst>
                  <a:path w="28" h="26" extrusionOk="0">
                    <a:moveTo>
                      <a:pt x="28" y="13"/>
                    </a:moveTo>
                    <a:cubicBezTo>
                      <a:pt x="27" y="21"/>
                      <a:pt x="20" y="27"/>
                      <a:pt x="13" y="26"/>
                    </a:cubicBezTo>
                    <a:cubicBezTo>
                      <a:pt x="5" y="26"/>
                      <a:pt x="0" y="19"/>
                      <a:pt x="0" y="12"/>
                    </a:cubicBezTo>
                    <a:cubicBezTo>
                      <a:pt x="1" y="5"/>
                      <a:pt x="7" y="0"/>
                      <a:pt x="15" y="0"/>
                    </a:cubicBezTo>
                    <a:cubicBezTo>
                      <a:pt x="22" y="1"/>
                      <a:pt x="28" y="6"/>
                      <a:pt x="28" y="1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89" name="Google Shape;989;p25"/>
              <p:cNvSpPr/>
              <p:nvPr/>
            </p:nvSpPr>
            <p:spPr>
              <a:xfrm>
                <a:off x="1419546" y="3458376"/>
                <a:ext cx="89641" cy="28220"/>
              </a:xfrm>
              <a:custGeom>
                <a:avLst/>
                <a:gdLst/>
                <a:ahLst/>
                <a:cxnLst/>
                <a:rect l="l" t="t" r="r" b="b"/>
                <a:pathLst>
                  <a:path w="54" h="17" extrusionOk="0">
                    <a:moveTo>
                      <a:pt x="54" y="17"/>
                    </a:moveTo>
                    <a:cubicBezTo>
                      <a:pt x="53" y="18"/>
                      <a:pt x="43" y="10"/>
                      <a:pt x="28" y="8"/>
                    </a:cubicBezTo>
                    <a:cubicBezTo>
                      <a:pt x="14" y="7"/>
                      <a:pt x="2" y="13"/>
                      <a:pt x="1" y="11"/>
                    </a:cubicBezTo>
                    <a:cubicBezTo>
                      <a:pt x="0" y="10"/>
                      <a:pt x="2" y="7"/>
                      <a:pt x="7" y="4"/>
                    </a:cubicBezTo>
                    <a:cubicBezTo>
                      <a:pt x="12" y="1"/>
                      <a:pt x="20" y="-1"/>
                      <a:pt x="30" y="0"/>
                    </a:cubicBezTo>
                    <a:cubicBezTo>
                      <a:pt x="39" y="1"/>
                      <a:pt x="46" y="5"/>
                      <a:pt x="50" y="9"/>
                    </a:cubicBezTo>
                    <a:cubicBezTo>
                      <a:pt x="54" y="13"/>
                      <a:pt x="55" y="16"/>
                      <a:pt x="5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0" name="Google Shape;990;p25"/>
              <p:cNvSpPr/>
              <p:nvPr/>
            </p:nvSpPr>
            <p:spPr>
              <a:xfrm>
                <a:off x="1193783" y="3443436"/>
                <a:ext cx="89641" cy="28220"/>
              </a:xfrm>
              <a:custGeom>
                <a:avLst/>
                <a:gdLst/>
                <a:ahLst/>
                <a:cxnLst/>
                <a:rect l="l" t="t" r="r" b="b"/>
                <a:pathLst>
                  <a:path w="54" h="17" extrusionOk="0">
                    <a:moveTo>
                      <a:pt x="54" y="17"/>
                    </a:moveTo>
                    <a:cubicBezTo>
                      <a:pt x="52" y="19"/>
                      <a:pt x="43" y="10"/>
                      <a:pt x="28" y="9"/>
                    </a:cubicBezTo>
                    <a:cubicBezTo>
                      <a:pt x="13" y="7"/>
                      <a:pt x="2" y="13"/>
                      <a:pt x="0" y="11"/>
                    </a:cubicBezTo>
                    <a:cubicBezTo>
                      <a:pt x="0" y="10"/>
                      <a:pt x="2" y="7"/>
                      <a:pt x="7" y="5"/>
                    </a:cubicBezTo>
                    <a:cubicBezTo>
                      <a:pt x="12" y="2"/>
                      <a:pt x="20" y="-1"/>
                      <a:pt x="29" y="0"/>
                    </a:cubicBezTo>
                    <a:cubicBezTo>
                      <a:pt x="38" y="1"/>
                      <a:pt x="45" y="5"/>
                      <a:pt x="49" y="9"/>
                    </a:cubicBezTo>
                    <a:cubicBezTo>
                      <a:pt x="54" y="13"/>
                      <a:pt x="55" y="16"/>
                      <a:pt x="54" y="1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1" name="Google Shape;991;p25"/>
              <p:cNvSpPr/>
              <p:nvPr/>
            </p:nvSpPr>
            <p:spPr>
              <a:xfrm>
                <a:off x="1339865" y="3451736"/>
                <a:ext cx="64741" cy="207502"/>
              </a:xfrm>
              <a:custGeom>
                <a:avLst/>
                <a:gdLst/>
                <a:ahLst/>
                <a:cxnLst/>
                <a:rect l="l" t="t" r="r" b="b"/>
                <a:pathLst>
                  <a:path w="39" h="125" extrusionOk="0">
                    <a:moveTo>
                      <a:pt x="0" y="123"/>
                    </a:moveTo>
                    <a:cubicBezTo>
                      <a:pt x="0" y="122"/>
                      <a:pt x="10" y="121"/>
                      <a:pt x="25" y="121"/>
                    </a:cubicBezTo>
                    <a:cubicBezTo>
                      <a:pt x="28" y="121"/>
                      <a:pt x="32" y="120"/>
                      <a:pt x="33" y="118"/>
                    </a:cubicBezTo>
                    <a:cubicBezTo>
                      <a:pt x="34" y="115"/>
                      <a:pt x="33" y="111"/>
                      <a:pt x="32" y="107"/>
                    </a:cubicBezTo>
                    <a:cubicBezTo>
                      <a:pt x="29" y="97"/>
                      <a:pt x="26" y="87"/>
                      <a:pt x="23" y="77"/>
                    </a:cubicBezTo>
                    <a:cubicBezTo>
                      <a:pt x="12" y="35"/>
                      <a:pt x="5" y="1"/>
                      <a:pt x="6" y="0"/>
                    </a:cubicBezTo>
                    <a:cubicBezTo>
                      <a:pt x="8" y="0"/>
                      <a:pt x="18" y="33"/>
                      <a:pt x="30" y="75"/>
                    </a:cubicBezTo>
                    <a:cubicBezTo>
                      <a:pt x="32" y="86"/>
                      <a:pt x="35" y="96"/>
                      <a:pt x="37" y="105"/>
                    </a:cubicBezTo>
                    <a:cubicBezTo>
                      <a:pt x="38" y="110"/>
                      <a:pt x="40" y="115"/>
                      <a:pt x="38" y="120"/>
                    </a:cubicBezTo>
                    <a:cubicBezTo>
                      <a:pt x="36" y="123"/>
                      <a:pt x="33" y="124"/>
                      <a:pt x="31" y="125"/>
                    </a:cubicBezTo>
                    <a:cubicBezTo>
                      <a:pt x="28" y="125"/>
                      <a:pt x="26" y="125"/>
                      <a:pt x="25" y="125"/>
                    </a:cubicBezTo>
                    <a:cubicBezTo>
                      <a:pt x="10" y="124"/>
                      <a:pt x="0" y="123"/>
                      <a:pt x="0" y="1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2" name="Google Shape;992;p25"/>
              <p:cNvSpPr/>
              <p:nvPr/>
            </p:nvSpPr>
            <p:spPr>
              <a:xfrm>
                <a:off x="1104142" y="3856780"/>
                <a:ext cx="229082" cy="131141"/>
              </a:xfrm>
              <a:custGeom>
                <a:avLst/>
                <a:gdLst/>
                <a:ahLst/>
                <a:cxnLst/>
                <a:rect l="l" t="t" r="r" b="b"/>
                <a:pathLst>
                  <a:path w="138" h="79" extrusionOk="0">
                    <a:moveTo>
                      <a:pt x="138" y="53"/>
                    </a:moveTo>
                    <a:cubicBezTo>
                      <a:pt x="138" y="53"/>
                      <a:pt x="66" y="50"/>
                      <a:pt x="0" y="0"/>
                    </a:cubicBezTo>
                    <a:cubicBezTo>
                      <a:pt x="0" y="0"/>
                      <a:pt x="28" y="78"/>
                      <a:pt x="135" y="79"/>
                    </a:cubicBezTo>
                    <a:lnTo>
                      <a:pt x="138" y="53"/>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3" name="Google Shape;993;p25"/>
              <p:cNvSpPr/>
              <p:nvPr/>
            </p:nvSpPr>
            <p:spPr>
              <a:xfrm>
                <a:off x="1243584" y="3677498"/>
                <a:ext cx="91301" cy="87981"/>
              </a:xfrm>
              <a:custGeom>
                <a:avLst/>
                <a:gdLst/>
                <a:ahLst/>
                <a:cxnLst/>
                <a:rect l="l" t="t" r="r" b="b"/>
                <a:pathLst>
                  <a:path w="55" h="53" extrusionOk="0">
                    <a:moveTo>
                      <a:pt x="54" y="24"/>
                    </a:moveTo>
                    <a:cubicBezTo>
                      <a:pt x="46" y="15"/>
                      <a:pt x="24" y="2"/>
                      <a:pt x="16" y="0"/>
                    </a:cubicBezTo>
                    <a:cubicBezTo>
                      <a:pt x="9" y="-2"/>
                      <a:pt x="10" y="7"/>
                      <a:pt x="5" y="13"/>
                    </a:cubicBezTo>
                    <a:cubicBezTo>
                      <a:pt x="0" y="20"/>
                      <a:pt x="-1" y="30"/>
                      <a:pt x="3" y="38"/>
                    </a:cubicBezTo>
                    <a:cubicBezTo>
                      <a:pt x="8" y="47"/>
                      <a:pt x="17" y="54"/>
                      <a:pt x="26" y="53"/>
                    </a:cubicBezTo>
                    <a:cubicBezTo>
                      <a:pt x="34" y="52"/>
                      <a:pt x="42" y="43"/>
                      <a:pt x="50" y="38"/>
                    </a:cubicBezTo>
                    <a:cubicBezTo>
                      <a:pt x="51" y="36"/>
                      <a:pt x="54" y="35"/>
                      <a:pt x="55" y="33"/>
                    </a:cubicBezTo>
                    <a:cubicBezTo>
                      <a:pt x="56" y="30"/>
                      <a:pt x="56" y="27"/>
                      <a:pt x="55" y="25"/>
                    </a:cubicBezTo>
                    <a:lnTo>
                      <a:pt x="54" y="24"/>
                    </a:ln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4" name="Google Shape;994;p25"/>
              <p:cNvSpPr/>
              <p:nvPr/>
            </p:nvSpPr>
            <p:spPr>
              <a:xfrm>
                <a:off x="1172203" y="3370395"/>
                <a:ext cx="111221" cy="26560"/>
              </a:xfrm>
              <a:custGeom>
                <a:avLst/>
                <a:gdLst/>
                <a:ahLst/>
                <a:cxnLst/>
                <a:rect l="l" t="t" r="r" b="b"/>
                <a:pathLst>
                  <a:path w="67" h="16" extrusionOk="0">
                    <a:moveTo>
                      <a:pt x="67" y="14"/>
                    </a:moveTo>
                    <a:cubicBezTo>
                      <a:pt x="65" y="18"/>
                      <a:pt x="51" y="15"/>
                      <a:pt x="33" y="15"/>
                    </a:cubicBezTo>
                    <a:cubicBezTo>
                      <a:pt x="16" y="15"/>
                      <a:pt x="2" y="18"/>
                      <a:pt x="0" y="15"/>
                    </a:cubicBezTo>
                    <a:cubicBezTo>
                      <a:pt x="-1" y="13"/>
                      <a:pt x="2" y="9"/>
                      <a:pt x="8" y="6"/>
                    </a:cubicBezTo>
                    <a:cubicBezTo>
                      <a:pt x="14" y="3"/>
                      <a:pt x="23" y="0"/>
                      <a:pt x="33" y="0"/>
                    </a:cubicBezTo>
                    <a:cubicBezTo>
                      <a:pt x="44" y="0"/>
                      <a:pt x="53" y="2"/>
                      <a:pt x="59" y="6"/>
                    </a:cubicBezTo>
                    <a:cubicBezTo>
                      <a:pt x="65" y="9"/>
                      <a:pt x="68" y="12"/>
                      <a:pt x="67" y="1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5" name="Google Shape;995;p25"/>
              <p:cNvSpPr/>
              <p:nvPr/>
            </p:nvSpPr>
            <p:spPr>
              <a:xfrm>
                <a:off x="1424526" y="3385335"/>
                <a:ext cx="84661" cy="31540"/>
              </a:xfrm>
              <a:custGeom>
                <a:avLst/>
                <a:gdLst/>
                <a:ahLst/>
                <a:cxnLst/>
                <a:rect l="l" t="t" r="r" b="b"/>
                <a:pathLst>
                  <a:path w="51" h="19" extrusionOk="0">
                    <a:moveTo>
                      <a:pt x="50" y="18"/>
                    </a:moveTo>
                    <a:cubicBezTo>
                      <a:pt x="47" y="21"/>
                      <a:pt x="38" y="17"/>
                      <a:pt x="26" y="15"/>
                    </a:cubicBezTo>
                    <a:cubicBezTo>
                      <a:pt x="14" y="13"/>
                      <a:pt x="3" y="15"/>
                      <a:pt x="1" y="11"/>
                    </a:cubicBezTo>
                    <a:cubicBezTo>
                      <a:pt x="0" y="10"/>
                      <a:pt x="2" y="6"/>
                      <a:pt x="7" y="4"/>
                    </a:cubicBezTo>
                    <a:cubicBezTo>
                      <a:pt x="12" y="1"/>
                      <a:pt x="19" y="-1"/>
                      <a:pt x="28" y="0"/>
                    </a:cubicBezTo>
                    <a:cubicBezTo>
                      <a:pt x="36" y="1"/>
                      <a:pt x="43" y="5"/>
                      <a:pt x="47" y="9"/>
                    </a:cubicBezTo>
                    <a:cubicBezTo>
                      <a:pt x="51" y="13"/>
                      <a:pt x="52" y="17"/>
                      <a:pt x="50" y="1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6" name="Google Shape;996;p25"/>
              <p:cNvSpPr/>
              <p:nvPr/>
            </p:nvSpPr>
            <p:spPr>
              <a:xfrm>
                <a:off x="853480" y="3051672"/>
                <a:ext cx="753647" cy="466464"/>
              </a:xfrm>
              <a:custGeom>
                <a:avLst/>
                <a:gdLst/>
                <a:ahLst/>
                <a:cxnLst/>
                <a:rect l="l" t="t" r="r" b="b"/>
                <a:pathLst>
                  <a:path w="454" h="281" extrusionOk="0">
                    <a:moveTo>
                      <a:pt x="71" y="246"/>
                    </a:moveTo>
                    <a:cubicBezTo>
                      <a:pt x="67" y="252"/>
                      <a:pt x="69" y="262"/>
                      <a:pt x="74" y="266"/>
                    </a:cubicBezTo>
                    <a:cubicBezTo>
                      <a:pt x="79" y="271"/>
                      <a:pt x="87" y="269"/>
                      <a:pt x="92" y="263"/>
                    </a:cubicBezTo>
                    <a:cubicBezTo>
                      <a:pt x="96" y="270"/>
                      <a:pt x="107" y="265"/>
                      <a:pt x="106" y="257"/>
                    </a:cubicBezTo>
                    <a:cubicBezTo>
                      <a:pt x="112" y="261"/>
                      <a:pt x="120" y="254"/>
                      <a:pt x="119" y="246"/>
                    </a:cubicBezTo>
                    <a:cubicBezTo>
                      <a:pt x="125" y="250"/>
                      <a:pt x="130" y="239"/>
                      <a:pt x="135" y="232"/>
                    </a:cubicBezTo>
                    <a:cubicBezTo>
                      <a:pt x="137" y="229"/>
                      <a:pt x="140" y="226"/>
                      <a:pt x="143" y="222"/>
                    </a:cubicBezTo>
                    <a:cubicBezTo>
                      <a:pt x="151" y="212"/>
                      <a:pt x="157" y="198"/>
                      <a:pt x="158" y="184"/>
                    </a:cubicBezTo>
                    <a:cubicBezTo>
                      <a:pt x="168" y="175"/>
                      <a:pt x="172" y="160"/>
                      <a:pt x="175" y="146"/>
                    </a:cubicBezTo>
                    <a:cubicBezTo>
                      <a:pt x="177" y="137"/>
                      <a:pt x="179" y="129"/>
                      <a:pt x="181" y="120"/>
                    </a:cubicBezTo>
                    <a:cubicBezTo>
                      <a:pt x="183" y="118"/>
                      <a:pt x="185" y="116"/>
                      <a:pt x="187" y="114"/>
                    </a:cubicBezTo>
                    <a:cubicBezTo>
                      <a:pt x="186" y="121"/>
                      <a:pt x="190" y="127"/>
                      <a:pt x="195" y="129"/>
                    </a:cubicBezTo>
                    <a:cubicBezTo>
                      <a:pt x="200" y="131"/>
                      <a:pt x="205" y="132"/>
                      <a:pt x="211" y="131"/>
                    </a:cubicBezTo>
                    <a:cubicBezTo>
                      <a:pt x="216" y="131"/>
                      <a:pt x="221" y="130"/>
                      <a:pt x="227" y="129"/>
                    </a:cubicBezTo>
                    <a:cubicBezTo>
                      <a:pt x="230" y="131"/>
                      <a:pt x="233" y="132"/>
                      <a:pt x="236" y="133"/>
                    </a:cubicBezTo>
                    <a:cubicBezTo>
                      <a:pt x="232" y="141"/>
                      <a:pt x="234" y="151"/>
                      <a:pt x="236" y="159"/>
                    </a:cubicBezTo>
                    <a:cubicBezTo>
                      <a:pt x="238" y="165"/>
                      <a:pt x="239" y="172"/>
                      <a:pt x="244" y="175"/>
                    </a:cubicBezTo>
                    <a:cubicBezTo>
                      <a:pt x="248" y="178"/>
                      <a:pt x="256" y="174"/>
                      <a:pt x="255" y="168"/>
                    </a:cubicBezTo>
                    <a:cubicBezTo>
                      <a:pt x="258" y="172"/>
                      <a:pt x="264" y="171"/>
                      <a:pt x="268" y="167"/>
                    </a:cubicBezTo>
                    <a:cubicBezTo>
                      <a:pt x="271" y="163"/>
                      <a:pt x="273" y="157"/>
                      <a:pt x="273" y="151"/>
                    </a:cubicBezTo>
                    <a:cubicBezTo>
                      <a:pt x="274" y="137"/>
                      <a:pt x="271" y="123"/>
                      <a:pt x="265" y="112"/>
                    </a:cubicBezTo>
                    <a:cubicBezTo>
                      <a:pt x="273" y="121"/>
                      <a:pt x="281" y="131"/>
                      <a:pt x="289" y="140"/>
                    </a:cubicBezTo>
                    <a:cubicBezTo>
                      <a:pt x="291" y="143"/>
                      <a:pt x="293" y="145"/>
                      <a:pt x="296" y="145"/>
                    </a:cubicBezTo>
                    <a:cubicBezTo>
                      <a:pt x="294" y="150"/>
                      <a:pt x="298" y="154"/>
                      <a:pt x="302" y="154"/>
                    </a:cubicBezTo>
                    <a:cubicBezTo>
                      <a:pt x="306" y="154"/>
                      <a:pt x="310" y="151"/>
                      <a:pt x="313" y="148"/>
                    </a:cubicBezTo>
                    <a:cubicBezTo>
                      <a:pt x="321" y="142"/>
                      <a:pt x="329" y="131"/>
                      <a:pt x="324" y="123"/>
                    </a:cubicBezTo>
                    <a:cubicBezTo>
                      <a:pt x="327" y="122"/>
                      <a:pt x="329" y="117"/>
                      <a:pt x="328" y="114"/>
                    </a:cubicBezTo>
                    <a:cubicBezTo>
                      <a:pt x="337" y="123"/>
                      <a:pt x="347" y="132"/>
                      <a:pt x="356" y="141"/>
                    </a:cubicBezTo>
                    <a:cubicBezTo>
                      <a:pt x="353" y="139"/>
                      <a:pt x="349" y="144"/>
                      <a:pt x="349" y="148"/>
                    </a:cubicBezTo>
                    <a:cubicBezTo>
                      <a:pt x="350" y="152"/>
                      <a:pt x="352" y="155"/>
                      <a:pt x="355" y="158"/>
                    </a:cubicBezTo>
                    <a:cubicBezTo>
                      <a:pt x="352" y="162"/>
                      <a:pt x="350" y="167"/>
                      <a:pt x="350" y="172"/>
                    </a:cubicBezTo>
                    <a:cubicBezTo>
                      <a:pt x="345" y="166"/>
                      <a:pt x="335" y="175"/>
                      <a:pt x="336" y="183"/>
                    </a:cubicBezTo>
                    <a:cubicBezTo>
                      <a:pt x="337" y="191"/>
                      <a:pt x="344" y="196"/>
                      <a:pt x="351" y="198"/>
                    </a:cubicBezTo>
                    <a:cubicBezTo>
                      <a:pt x="357" y="199"/>
                      <a:pt x="364" y="197"/>
                      <a:pt x="366" y="190"/>
                    </a:cubicBezTo>
                    <a:cubicBezTo>
                      <a:pt x="373" y="192"/>
                      <a:pt x="380" y="184"/>
                      <a:pt x="379" y="176"/>
                    </a:cubicBezTo>
                    <a:cubicBezTo>
                      <a:pt x="383" y="180"/>
                      <a:pt x="389" y="171"/>
                      <a:pt x="390" y="165"/>
                    </a:cubicBezTo>
                    <a:cubicBezTo>
                      <a:pt x="391" y="152"/>
                      <a:pt x="391" y="140"/>
                      <a:pt x="388" y="128"/>
                    </a:cubicBezTo>
                    <a:cubicBezTo>
                      <a:pt x="388" y="130"/>
                      <a:pt x="390" y="131"/>
                      <a:pt x="391" y="130"/>
                    </a:cubicBezTo>
                    <a:cubicBezTo>
                      <a:pt x="392" y="130"/>
                      <a:pt x="392" y="127"/>
                      <a:pt x="391" y="126"/>
                    </a:cubicBezTo>
                    <a:cubicBezTo>
                      <a:pt x="395" y="141"/>
                      <a:pt x="399" y="156"/>
                      <a:pt x="404" y="171"/>
                    </a:cubicBezTo>
                    <a:cubicBezTo>
                      <a:pt x="407" y="183"/>
                      <a:pt x="410" y="195"/>
                      <a:pt x="409" y="208"/>
                    </a:cubicBezTo>
                    <a:cubicBezTo>
                      <a:pt x="409" y="213"/>
                      <a:pt x="408" y="220"/>
                      <a:pt x="413" y="221"/>
                    </a:cubicBezTo>
                    <a:cubicBezTo>
                      <a:pt x="414" y="221"/>
                      <a:pt x="415" y="221"/>
                      <a:pt x="416" y="220"/>
                    </a:cubicBezTo>
                    <a:cubicBezTo>
                      <a:pt x="429" y="216"/>
                      <a:pt x="440" y="204"/>
                      <a:pt x="448" y="191"/>
                    </a:cubicBezTo>
                    <a:cubicBezTo>
                      <a:pt x="450" y="186"/>
                      <a:pt x="453" y="182"/>
                      <a:pt x="454" y="176"/>
                    </a:cubicBezTo>
                    <a:cubicBezTo>
                      <a:pt x="456" y="166"/>
                      <a:pt x="453" y="155"/>
                      <a:pt x="453" y="143"/>
                    </a:cubicBezTo>
                    <a:cubicBezTo>
                      <a:pt x="453" y="139"/>
                      <a:pt x="454" y="134"/>
                      <a:pt x="454" y="129"/>
                    </a:cubicBezTo>
                    <a:cubicBezTo>
                      <a:pt x="453" y="121"/>
                      <a:pt x="449" y="115"/>
                      <a:pt x="445" y="109"/>
                    </a:cubicBezTo>
                    <a:cubicBezTo>
                      <a:pt x="430" y="88"/>
                      <a:pt x="415" y="66"/>
                      <a:pt x="393" y="55"/>
                    </a:cubicBezTo>
                    <a:cubicBezTo>
                      <a:pt x="380" y="49"/>
                      <a:pt x="365" y="47"/>
                      <a:pt x="352" y="41"/>
                    </a:cubicBezTo>
                    <a:cubicBezTo>
                      <a:pt x="344" y="37"/>
                      <a:pt x="337" y="32"/>
                      <a:pt x="329" y="27"/>
                    </a:cubicBezTo>
                    <a:cubicBezTo>
                      <a:pt x="297" y="7"/>
                      <a:pt x="260" y="1"/>
                      <a:pt x="223" y="0"/>
                    </a:cubicBezTo>
                    <a:cubicBezTo>
                      <a:pt x="203" y="0"/>
                      <a:pt x="182" y="1"/>
                      <a:pt x="162" y="8"/>
                    </a:cubicBezTo>
                    <a:cubicBezTo>
                      <a:pt x="140" y="15"/>
                      <a:pt x="120" y="29"/>
                      <a:pt x="101" y="44"/>
                    </a:cubicBezTo>
                    <a:cubicBezTo>
                      <a:pt x="73" y="67"/>
                      <a:pt x="46" y="93"/>
                      <a:pt x="26" y="125"/>
                    </a:cubicBezTo>
                    <a:cubicBezTo>
                      <a:pt x="10" y="151"/>
                      <a:pt x="-1" y="181"/>
                      <a:pt x="0" y="211"/>
                    </a:cubicBezTo>
                    <a:cubicBezTo>
                      <a:pt x="1" y="241"/>
                      <a:pt x="17" y="272"/>
                      <a:pt x="41" y="281"/>
                    </a:cubicBezTo>
                    <a:cubicBezTo>
                      <a:pt x="45" y="277"/>
                      <a:pt x="49" y="274"/>
                      <a:pt x="52" y="270"/>
                    </a:cubicBezTo>
                    <a:lnTo>
                      <a:pt x="71" y="246"/>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97" name="Google Shape;997;p25"/>
              <p:cNvSpPr/>
              <p:nvPr/>
            </p:nvSpPr>
            <p:spPr>
              <a:xfrm>
                <a:off x="909920" y="3488256"/>
                <a:ext cx="106241" cy="152721"/>
              </a:xfrm>
              <a:custGeom>
                <a:avLst/>
                <a:gdLst/>
                <a:ahLst/>
                <a:cxnLst/>
                <a:rect l="l" t="t" r="r" b="b"/>
                <a:pathLst>
                  <a:path w="64" h="92" extrusionOk="0">
                    <a:moveTo>
                      <a:pt x="64" y="6"/>
                    </a:moveTo>
                    <a:cubicBezTo>
                      <a:pt x="62" y="5"/>
                      <a:pt x="7" y="-19"/>
                      <a:pt x="1" y="40"/>
                    </a:cubicBezTo>
                    <a:cubicBezTo>
                      <a:pt x="-5" y="99"/>
                      <a:pt x="55" y="93"/>
                      <a:pt x="56" y="91"/>
                    </a:cubicBezTo>
                    <a:cubicBezTo>
                      <a:pt x="56" y="89"/>
                      <a:pt x="64" y="6"/>
                      <a:pt x="64" y="6"/>
                    </a:cubicBezTo>
                    <a:close/>
                  </a:path>
                </a:pathLst>
              </a:custGeom>
              <a:solidFill>
                <a:srgbClr val="9E6753"/>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8" name="Google Shape;998;p25"/>
              <p:cNvSpPr/>
              <p:nvPr/>
            </p:nvSpPr>
            <p:spPr>
              <a:xfrm>
                <a:off x="936481" y="3519796"/>
                <a:ext cx="39840" cy="86321"/>
              </a:xfrm>
              <a:custGeom>
                <a:avLst/>
                <a:gdLst/>
                <a:ahLst/>
                <a:cxnLst/>
                <a:rect l="l" t="t" r="r" b="b"/>
                <a:pathLst>
                  <a:path w="24" h="52" extrusionOk="0">
                    <a:moveTo>
                      <a:pt x="24" y="48"/>
                    </a:moveTo>
                    <a:cubicBezTo>
                      <a:pt x="24" y="48"/>
                      <a:pt x="23" y="48"/>
                      <a:pt x="21" y="49"/>
                    </a:cubicBezTo>
                    <a:cubicBezTo>
                      <a:pt x="19" y="50"/>
                      <a:pt x="16" y="50"/>
                      <a:pt x="13" y="48"/>
                    </a:cubicBezTo>
                    <a:cubicBezTo>
                      <a:pt x="7" y="45"/>
                      <a:pt x="3" y="35"/>
                      <a:pt x="4" y="24"/>
                    </a:cubicBezTo>
                    <a:cubicBezTo>
                      <a:pt x="4" y="19"/>
                      <a:pt x="6" y="14"/>
                      <a:pt x="8" y="10"/>
                    </a:cubicBezTo>
                    <a:cubicBezTo>
                      <a:pt x="10" y="6"/>
                      <a:pt x="14" y="3"/>
                      <a:pt x="17" y="3"/>
                    </a:cubicBezTo>
                    <a:cubicBezTo>
                      <a:pt x="20" y="2"/>
                      <a:pt x="22" y="4"/>
                      <a:pt x="23" y="6"/>
                    </a:cubicBezTo>
                    <a:cubicBezTo>
                      <a:pt x="23" y="8"/>
                      <a:pt x="23" y="9"/>
                      <a:pt x="23" y="9"/>
                    </a:cubicBezTo>
                    <a:cubicBezTo>
                      <a:pt x="23" y="9"/>
                      <a:pt x="24" y="8"/>
                      <a:pt x="24" y="6"/>
                    </a:cubicBezTo>
                    <a:cubicBezTo>
                      <a:pt x="24" y="5"/>
                      <a:pt x="23" y="3"/>
                      <a:pt x="22" y="2"/>
                    </a:cubicBezTo>
                    <a:cubicBezTo>
                      <a:pt x="21" y="1"/>
                      <a:pt x="19" y="0"/>
                      <a:pt x="17" y="0"/>
                    </a:cubicBezTo>
                    <a:cubicBezTo>
                      <a:pt x="12" y="0"/>
                      <a:pt x="8" y="3"/>
                      <a:pt x="5" y="8"/>
                    </a:cubicBezTo>
                    <a:cubicBezTo>
                      <a:pt x="2" y="12"/>
                      <a:pt x="0" y="18"/>
                      <a:pt x="0" y="24"/>
                    </a:cubicBezTo>
                    <a:cubicBezTo>
                      <a:pt x="-1" y="36"/>
                      <a:pt x="4" y="48"/>
                      <a:pt x="12" y="51"/>
                    </a:cubicBezTo>
                    <a:cubicBezTo>
                      <a:pt x="16" y="52"/>
                      <a:pt x="20" y="52"/>
                      <a:pt x="22" y="50"/>
                    </a:cubicBezTo>
                    <a:cubicBezTo>
                      <a:pt x="24" y="49"/>
                      <a:pt x="24" y="48"/>
                      <a:pt x="24" y="4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9" name="Google Shape;999;p25"/>
              <p:cNvSpPr/>
              <p:nvPr/>
            </p:nvSpPr>
            <p:spPr>
              <a:xfrm>
                <a:off x="1251884" y="3121392"/>
                <a:ext cx="146081" cy="102921"/>
              </a:xfrm>
              <a:custGeom>
                <a:avLst/>
                <a:gdLst/>
                <a:ahLst/>
                <a:cxnLst/>
                <a:rect l="l" t="t" r="r" b="b"/>
                <a:pathLst>
                  <a:path w="88" h="62" extrusionOk="0">
                    <a:moveTo>
                      <a:pt x="81" y="62"/>
                    </a:moveTo>
                    <a:cubicBezTo>
                      <a:pt x="81" y="62"/>
                      <a:pt x="85" y="60"/>
                      <a:pt x="86" y="54"/>
                    </a:cubicBezTo>
                    <a:cubicBezTo>
                      <a:pt x="87" y="52"/>
                      <a:pt x="87" y="48"/>
                      <a:pt x="84" y="45"/>
                    </a:cubicBezTo>
                    <a:cubicBezTo>
                      <a:pt x="82" y="42"/>
                      <a:pt x="78" y="40"/>
                      <a:pt x="73" y="41"/>
                    </a:cubicBezTo>
                    <a:lnTo>
                      <a:pt x="71" y="42"/>
                    </a:lnTo>
                    <a:lnTo>
                      <a:pt x="72" y="39"/>
                    </a:lnTo>
                    <a:cubicBezTo>
                      <a:pt x="74" y="36"/>
                      <a:pt x="74" y="30"/>
                      <a:pt x="71" y="26"/>
                    </a:cubicBezTo>
                    <a:cubicBezTo>
                      <a:pt x="67" y="22"/>
                      <a:pt x="60" y="21"/>
                      <a:pt x="56" y="25"/>
                    </a:cubicBezTo>
                    <a:lnTo>
                      <a:pt x="54" y="23"/>
                    </a:lnTo>
                    <a:cubicBezTo>
                      <a:pt x="54" y="22"/>
                      <a:pt x="55" y="22"/>
                      <a:pt x="55" y="21"/>
                    </a:cubicBezTo>
                    <a:cubicBezTo>
                      <a:pt x="56" y="20"/>
                      <a:pt x="56" y="17"/>
                      <a:pt x="55" y="16"/>
                    </a:cubicBezTo>
                    <a:cubicBezTo>
                      <a:pt x="54" y="14"/>
                      <a:pt x="52" y="13"/>
                      <a:pt x="50" y="12"/>
                    </a:cubicBezTo>
                    <a:cubicBezTo>
                      <a:pt x="48" y="11"/>
                      <a:pt x="46" y="11"/>
                      <a:pt x="44" y="12"/>
                    </a:cubicBezTo>
                    <a:cubicBezTo>
                      <a:pt x="42" y="12"/>
                      <a:pt x="40" y="13"/>
                      <a:pt x="37" y="12"/>
                    </a:cubicBezTo>
                    <a:cubicBezTo>
                      <a:pt x="35" y="12"/>
                      <a:pt x="34" y="9"/>
                      <a:pt x="32" y="8"/>
                    </a:cubicBezTo>
                    <a:cubicBezTo>
                      <a:pt x="31" y="7"/>
                      <a:pt x="30" y="6"/>
                      <a:pt x="28" y="5"/>
                    </a:cubicBezTo>
                    <a:cubicBezTo>
                      <a:pt x="25" y="3"/>
                      <a:pt x="22" y="2"/>
                      <a:pt x="19" y="2"/>
                    </a:cubicBezTo>
                    <a:cubicBezTo>
                      <a:pt x="13" y="1"/>
                      <a:pt x="8" y="2"/>
                      <a:pt x="5" y="4"/>
                    </a:cubicBezTo>
                    <a:cubicBezTo>
                      <a:pt x="2" y="5"/>
                      <a:pt x="0" y="6"/>
                      <a:pt x="0" y="6"/>
                    </a:cubicBezTo>
                    <a:cubicBezTo>
                      <a:pt x="0" y="6"/>
                      <a:pt x="1" y="4"/>
                      <a:pt x="4" y="3"/>
                    </a:cubicBezTo>
                    <a:cubicBezTo>
                      <a:pt x="7" y="1"/>
                      <a:pt x="13" y="-1"/>
                      <a:pt x="19" y="0"/>
                    </a:cubicBezTo>
                    <a:cubicBezTo>
                      <a:pt x="22" y="0"/>
                      <a:pt x="26" y="1"/>
                      <a:pt x="29" y="3"/>
                    </a:cubicBezTo>
                    <a:cubicBezTo>
                      <a:pt x="31" y="4"/>
                      <a:pt x="33" y="5"/>
                      <a:pt x="34" y="7"/>
                    </a:cubicBezTo>
                    <a:cubicBezTo>
                      <a:pt x="36" y="8"/>
                      <a:pt x="37" y="10"/>
                      <a:pt x="38" y="10"/>
                    </a:cubicBezTo>
                    <a:cubicBezTo>
                      <a:pt x="40" y="10"/>
                      <a:pt x="42" y="10"/>
                      <a:pt x="44" y="9"/>
                    </a:cubicBezTo>
                    <a:cubicBezTo>
                      <a:pt x="46" y="9"/>
                      <a:pt x="49" y="9"/>
                      <a:pt x="51" y="9"/>
                    </a:cubicBezTo>
                    <a:cubicBezTo>
                      <a:pt x="53" y="10"/>
                      <a:pt x="56" y="12"/>
                      <a:pt x="57" y="14"/>
                    </a:cubicBezTo>
                    <a:cubicBezTo>
                      <a:pt x="58" y="17"/>
                      <a:pt x="59" y="20"/>
                      <a:pt x="58" y="22"/>
                    </a:cubicBezTo>
                    <a:cubicBezTo>
                      <a:pt x="57" y="23"/>
                      <a:pt x="57" y="24"/>
                      <a:pt x="56" y="25"/>
                    </a:cubicBezTo>
                    <a:lnTo>
                      <a:pt x="54" y="22"/>
                    </a:lnTo>
                    <a:cubicBezTo>
                      <a:pt x="60" y="18"/>
                      <a:pt x="68" y="19"/>
                      <a:pt x="72" y="24"/>
                    </a:cubicBezTo>
                    <a:cubicBezTo>
                      <a:pt x="77" y="29"/>
                      <a:pt x="77" y="36"/>
                      <a:pt x="74" y="40"/>
                    </a:cubicBezTo>
                    <a:lnTo>
                      <a:pt x="73" y="39"/>
                    </a:lnTo>
                    <a:cubicBezTo>
                      <a:pt x="79" y="38"/>
                      <a:pt x="83" y="40"/>
                      <a:pt x="86" y="44"/>
                    </a:cubicBezTo>
                    <a:cubicBezTo>
                      <a:pt x="89" y="48"/>
                      <a:pt x="88" y="52"/>
                      <a:pt x="87" y="55"/>
                    </a:cubicBezTo>
                    <a:cubicBezTo>
                      <a:pt x="86" y="58"/>
                      <a:pt x="85" y="59"/>
                      <a:pt x="84" y="60"/>
                    </a:cubicBezTo>
                    <a:cubicBezTo>
                      <a:pt x="82" y="61"/>
                      <a:pt x="81" y="61"/>
                      <a:pt x="81" y="61"/>
                    </a:cubicBezTo>
                    <a:lnTo>
                      <a:pt x="81" y="62"/>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0" name="Google Shape;1000;p25"/>
              <p:cNvSpPr/>
              <p:nvPr/>
            </p:nvSpPr>
            <p:spPr>
              <a:xfrm>
                <a:off x="1338205" y="3096492"/>
                <a:ext cx="169322" cy="167662"/>
              </a:xfrm>
              <a:custGeom>
                <a:avLst/>
                <a:gdLst/>
                <a:ahLst/>
                <a:cxnLst/>
                <a:rect l="l" t="t" r="r" b="b"/>
                <a:pathLst>
                  <a:path w="102" h="101" extrusionOk="0">
                    <a:moveTo>
                      <a:pt x="93" y="101"/>
                    </a:moveTo>
                    <a:cubicBezTo>
                      <a:pt x="93" y="101"/>
                      <a:pt x="97" y="99"/>
                      <a:pt x="99" y="94"/>
                    </a:cubicBezTo>
                    <a:cubicBezTo>
                      <a:pt x="100" y="91"/>
                      <a:pt x="101" y="88"/>
                      <a:pt x="100" y="84"/>
                    </a:cubicBezTo>
                    <a:cubicBezTo>
                      <a:pt x="98" y="80"/>
                      <a:pt x="95" y="76"/>
                      <a:pt x="90" y="75"/>
                    </a:cubicBezTo>
                    <a:lnTo>
                      <a:pt x="88" y="75"/>
                    </a:lnTo>
                    <a:lnTo>
                      <a:pt x="90" y="74"/>
                    </a:lnTo>
                    <a:cubicBezTo>
                      <a:pt x="93" y="70"/>
                      <a:pt x="97" y="65"/>
                      <a:pt x="96" y="60"/>
                    </a:cubicBezTo>
                    <a:cubicBezTo>
                      <a:pt x="95" y="57"/>
                      <a:pt x="94" y="54"/>
                      <a:pt x="91" y="53"/>
                    </a:cubicBezTo>
                    <a:cubicBezTo>
                      <a:pt x="89" y="52"/>
                      <a:pt x="85" y="51"/>
                      <a:pt x="83" y="53"/>
                    </a:cubicBezTo>
                    <a:lnTo>
                      <a:pt x="75" y="60"/>
                    </a:lnTo>
                    <a:lnTo>
                      <a:pt x="81" y="51"/>
                    </a:lnTo>
                    <a:cubicBezTo>
                      <a:pt x="84" y="48"/>
                      <a:pt x="84" y="44"/>
                      <a:pt x="83" y="40"/>
                    </a:cubicBezTo>
                    <a:cubicBezTo>
                      <a:pt x="82" y="36"/>
                      <a:pt x="79" y="33"/>
                      <a:pt x="75" y="31"/>
                    </a:cubicBezTo>
                    <a:cubicBezTo>
                      <a:pt x="72" y="30"/>
                      <a:pt x="69" y="30"/>
                      <a:pt x="66" y="31"/>
                    </a:cubicBezTo>
                    <a:lnTo>
                      <a:pt x="63" y="32"/>
                    </a:lnTo>
                    <a:lnTo>
                      <a:pt x="64" y="29"/>
                    </a:lnTo>
                    <a:cubicBezTo>
                      <a:pt x="67" y="25"/>
                      <a:pt x="63" y="19"/>
                      <a:pt x="58" y="18"/>
                    </a:cubicBezTo>
                    <a:cubicBezTo>
                      <a:pt x="53" y="17"/>
                      <a:pt x="48" y="18"/>
                      <a:pt x="44" y="20"/>
                    </a:cubicBezTo>
                    <a:lnTo>
                      <a:pt x="41" y="21"/>
                    </a:lnTo>
                    <a:lnTo>
                      <a:pt x="42" y="18"/>
                    </a:lnTo>
                    <a:cubicBezTo>
                      <a:pt x="44" y="15"/>
                      <a:pt x="42" y="11"/>
                      <a:pt x="40" y="9"/>
                    </a:cubicBezTo>
                    <a:cubicBezTo>
                      <a:pt x="38" y="6"/>
                      <a:pt x="35" y="5"/>
                      <a:pt x="32" y="4"/>
                    </a:cubicBezTo>
                    <a:cubicBezTo>
                      <a:pt x="25" y="2"/>
                      <a:pt x="19" y="2"/>
                      <a:pt x="15" y="2"/>
                    </a:cubicBezTo>
                    <a:cubicBezTo>
                      <a:pt x="5" y="3"/>
                      <a:pt x="0" y="6"/>
                      <a:pt x="0" y="6"/>
                    </a:cubicBezTo>
                    <a:cubicBezTo>
                      <a:pt x="0" y="6"/>
                      <a:pt x="1" y="5"/>
                      <a:pt x="3" y="4"/>
                    </a:cubicBezTo>
                    <a:cubicBezTo>
                      <a:pt x="6" y="3"/>
                      <a:pt x="9" y="1"/>
                      <a:pt x="14" y="1"/>
                    </a:cubicBezTo>
                    <a:cubicBezTo>
                      <a:pt x="19" y="0"/>
                      <a:pt x="25" y="0"/>
                      <a:pt x="32" y="2"/>
                    </a:cubicBezTo>
                    <a:cubicBezTo>
                      <a:pt x="35" y="3"/>
                      <a:pt x="39" y="4"/>
                      <a:pt x="42" y="7"/>
                    </a:cubicBezTo>
                    <a:cubicBezTo>
                      <a:pt x="44" y="10"/>
                      <a:pt x="46" y="15"/>
                      <a:pt x="45" y="19"/>
                    </a:cubicBezTo>
                    <a:lnTo>
                      <a:pt x="43" y="18"/>
                    </a:lnTo>
                    <a:cubicBezTo>
                      <a:pt x="47" y="16"/>
                      <a:pt x="53" y="14"/>
                      <a:pt x="59" y="16"/>
                    </a:cubicBezTo>
                    <a:cubicBezTo>
                      <a:pt x="62" y="16"/>
                      <a:pt x="64" y="18"/>
                      <a:pt x="66" y="21"/>
                    </a:cubicBezTo>
                    <a:cubicBezTo>
                      <a:pt x="68" y="24"/>
                      <a:pt x="69" y="27"/>
                      <a:pt x="67" y="31"/>
                    </a:cubicBezTo>
                    <a:lnTo>
                      <a:pt x="65" y="29"/>
                    </a:lnTo>
                    <a:cubicBezTo>
                      <a:pt x="69" y="28"/>
                      <a:pt x="73" y="28"/>
                      <a:pt x="76" y="29"/>
                    </a:cubicBezTo>
                    <a:cubicBezTo>
                      <a:pt x="81" y="30"/>
                      <a:pt x="85" y="35"/>
                      <a:pt x="86" y="39"/>
                    </a:cubicBezTo>
                    <a:cubicBezTo>
                      <a:pt x="87" y="44"/>
                      <a:pt x="86" y="49"/>
                      <a:pt x="83" y="53"/>
                    </a:cubicBezTo>
                    <a:lnTo>
                      <a:pt x="82" y="51"/>
                    </a:lnTo>
                    <a:cubicBezTo>
                      <a:pt x="85" y="49"/>
                      <a:pt x="89" y="49"/>
                      <a:pt x="92" y="51"/>
                    </a:cubicBezTo>
                    <a:cubicBezTo>
                      <a:pt x="95" y="53"/>
                      <a:pt x="98" y="56"/>
                      <a:pt x="98" y="59"/>
                    </a:cubicBezTo>
                    <a:cubicBezTo>
                      <a:pt x="99" y="66"/>
                      <a:pt x="95" y="72"/>
                      <a:pt x="91" y="75"/>
                    </a:cubicBezTo>
                    <a:lnTo>
                      <a:pt x="91" y="73"/>
                    </a:lnTo>
                    <a:cubicBezTo>
                      <a:pt x="96" y="75"/>
                      <a:pt x="100" y="79"/>
                      <a:pt x="101" y="84"/>
                    </a:cubicBezTo>
                    <a:cubicBezTo>
                      <a:pt x="103" y="88"/>
                      <a:pt x="102" y="92"/>
                      <a:pt x="100" y="95"/>
                    </a:cubicBezTo>
                    <a:cubicBezTo>
                      <a:pt x="99" y="97"/>
                      <a:pt x="97" y="99"/>
                      <a:pt x="95" y="100"/>
                    </a:cubicBezTo>
                    <a:cubicBezTo>
                      <a:pt x="94" y="101"/>
                      <a:pt x="93" y="101"/>
                      <a:pt x="93" y="101"/>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1" name="Google Shape;1001;p25"/>
              <p:cNvSpPr/>
              <p:nvPr/>
            </p:nvSpPr>
            <p:spPr>
              <a:xfrm>
                <a:off x="1532427" y="3141313"/>
                <a:ext cx="195882" cy="169322"/>
              </a:xfrm>
              <a:custGeom>
                <a:avLst/>
                <a:gdLst/>
                <a:ahLst/>
                <a:cxnLst/>
                <a:rect l="l" t="t" r="r" b="b"/>
                <a:pathLst>
                  <a:path w="118" h="102" extrusionOk="0">
                    <a:moveTo>
                      <a:pt x="117" y="102"/>
                    </a:moveTo>
                    <a:cubicBezTo>
                      <a:pt x="117" y="102"/>
                      <a:pt x="118" y="98"/>
                      <a:pt x="115" y="94"/>
                    </a:cubicBezTo>
                    <a:cubicBezTo>
                      <a:pt x="113" y="92"/>
                      <a:pt x="110" y="90"/>
                      <a:pt x="106" y="90"/>
                    </a:cubicBezTo>
                    <a:cubicBezTo>
                      <a:pt x="102" y="89"/>
                      <a:pt x="98" y="90"/>
                      <a:pt x="93" y="92"/>
                    </a:cubicBezTo>
                    <a:lnTo>
                      <a:pt x="92" y="92"/>
                    </a:lnTo>
                    <a:lnTo>
                      <a:pt x="92" y="90"/>
                    </a:lnTo>
                    <a:cubicBezTo>
                      <a:pt x="93" y="86"/>
                      <a:pt x="89" y="80"/>
                      <a:pt x="84" y="78"/>
                    </a:cubicBezTo>
                    <a:cubicBezTo>
                      <a:pt x="78" y="76"/>
                      <a:pt x="72" y="77"/>
                      <a:pt x="65" y="79"/>
                    </a:cubicBezTo>
                    <a:lnTo>
                      <a:pt x="56" y="81"/>
                    </a:lnTo>
                    <a:lnTo>
                      <a:pt x="64" y="77"/>
                    </a:lnTo>
                    <a:cubicBezTo>
                      <a:pt x="68" y="74"/>
                      <a:pt x="68" y="67"/>
                      <a:pt x="65" y="63"/>
                    </a:cubicBezTo>
                    <a:cubicBezTo>
                      <a:pt x="61" y="59"/>
                      <a:pt x="55" y="58"/>
                      <a:pt x="49" y="58"/>
                    </a:cubicBezTo>
                    <a:lnTo>
                      <a:pt x="48" y="58"/>
                    </a:lnTo>
                    <a:lnTo>
                      <a:pt x="43" y="58"/>
                    </a:lnTo>
                    <a:lnTo>
                      <a:pt x="47" y="55"/>
                    </a:lnTo>
                    <a:cubicBezTo>
                      <a:pt x="53" y="52"/>
                      <a:pt x="53" y="43"/>
                      <a:pt x="48" y="39"/>
                    </a:cubicBezTo>
                    <a:cubicBezTo>
                      <a:pt x="43" y="35"/>
                      <a:pt x="36" y="36"/>
                      <a:pt x="31" y="39"/>
                    </a:cubicBezTo>
                    <a:lnTo>
                      <a:pt x="25" y="42"/>
                    </a:lnTo>
                    <a:lnTo>
                      <a:pt x="29" y="37"/>
                    </a:lnTo>
                    <a:cubicBezTo>
                      <a:pt x="35" y="30"/>
                      <a:pt x="35" y="20"/>
                      <a:pt x="32" y="14"/>
                    </a:cubicBezTo>
                    <a:cubicBezTo>
                      <a:pt x="28" y="7"/>
                      <a:pt x="22" y="3"/>
                      <a:pt x="17" y="2"/>
                    </a:cubicBezTo>
                    <a:cubicBezTo>
                      <a:pt x="12" y="1"/>
                      <a:pt x="7" y="1"/>
                      <a:pt x="4" y="2"/>
                    </a:cubicBezTo>
                    <a:cubicBezTo>
                      <a:pt x="1" y="3"/>
                      <a:pt x="0" y="4"/>
                      <a:pt x="0" y="4"/>
                    </a:cubicBezTo>
                    <a:cubicBezTo>
                      <a:pt x="0" y="4"/>
                      <a:pt x="0" y="3"/>
                      <a:pt x="1" y="3"/>
                    </a:cubicBezTo>
                    <a:cubicBezTo>
                      <a:pt x="2" y="3"/>
                      <a:pt x="3" y="2"/>
                      <a:pt x="4" y="1"/>
                    </a:cubicBezTo>
                    <a:cubicBezTo>
                      <a:pt x="7" y="0"/>
                      <a:pt x="12" y="-1"/>
                      <a:pt x="17" y="0"/>
                    </a:cubicBezTo>
                    <a:cubicBezTo>
                      <a:pt x="23" y="2"/>
                      <a:pt x="30" y="5"/>
                      <a:pt x="33" y="13"/>
                    </a:cubicBezTo>
                    <a:cubicBezTo>
                      <a:pt x="37" y="20"/>
                      <a:pt x="37" y="30"/>
                      <a:pt x="31" y="38"/>
                    </a:cubicBezTo>
                    <a:lnTo>
                      <a:pt x="29" y="37"/>
                    </a:lnTo>
                    <a:cubicBezTo>
                      <a:pt x="35" y="33"/>
                      <a:pt x="43" y="32"/>
                      <a:pt x="50" y="37"/>
                    </a:cubicBezTo>
                    <a:cubicBezTo>
                      <a:pt x="53" y="39"/>
                      <a:pt x="54" y="43"/>
                      <a:pt x="54" y="47"/>
                    </a:cubicBezTo>
                    <a:cubicBezTo>
                      <a:pt x="54" y="51"/>
                      <a:pt x="52" y="55"/>
                      <a:pt x="48" y="57"/>
                    </a:cubicBezTo>
                    <a:lnTo>
                      <a:pt x="48" y="55"/>
                    </a:lnTo>
                    <a:lnTo>
                      <a:pt x="49" y="55"/>
                    </a:lnTo>
                    <a:cubicBezTo>
                      <a:pt x="55" y="55"/>
                      <a:pt x="62" y="56"/>
                      <a:pt x="67" y="62"/>
                    </a:cubicBezTo>
                    <a:cubicBezTo>
                      <a:pt x="69" y="64"/>
                      <a:pt x="70" y="68"/>
                      <a:pt x="70" y="71"/>
                    </a:cubicBezTo>
                    <a:cubicBezTo>
                      <a:pt x="70" y="74"/>
                      <a:pt x="68" y="77"/>
                      <a:pt x="65" y="79"/>
                    </a:cubicBezTo>
                    <a:lnTo>
                      <a:pt x="64" y="77"/>
                    </a:lnTo>
                    <a:cubicBezTo>
                      <a:pt x="71" y="75"/>
                      <a:pt x="78" y="74"/>
                      <a:pt x="85" y="76"/>
                    </a:cubicBezTo>
                    <a:cubicBezTo>
                      <a:pt x="91" y="79"/>
                      <a:pt x="95" y="85"/>
                      <a:pt x="94" y="91"/>
                    </a:cubicBezTo>
                    <a:lnTo>
                      <a:pt x="93" y="90"/>
                    </a:lnTo>
                    <a:cubicBezTo>
                      <a:pt x="98" y="89"/>
                      <a:pt x="102" y="88"/>
                      <a:pt x="106" y="88"/>
                    </a:cubicBezTo>
                    <a:cubicBezTo>
                      <a:pt x="111" y="89"/>
                      <a:pt x="114" y="91"/>
                      <a:pt x="115" y="93"/>
                    </a:cubicBezTo>
                    <a:cubicBezTo>
                      <a:pt x="117" y="96"/>
                      <a:pt x="118" y="98"/>
                      <a:pt x="118" y="99"/>
                    </a:cubicBezTo>
                    <a:cubicBezTo>
                      <a:pt x="118" y="101"/>
                      <a:pt x="117" y="102"/>
                      <a:pt x="117" y="102"/>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2" name="Google Shape;1002;p25"/>
              <p:cNvSpPr/>
              <p:nvPr/>
            </p:nvSpPr>
            <p:spPr>
              <a:xfrm>
                <a:off x="1427846" y="3066612"/>
                <a:ext cx="200862" cy="36520"/>
              </a:xfrm>
              <a:custGeom>
                <a:avLst/>
                <a:gdLst/>
                <a:ahLst/>
                <a:cxnLst/>
                <a:rect l="l" t="t" r="r" b="b"/>
                <a:pathLst>
                  <a:path w="121" h="22" extrusionOk="0">
                    <a:moveTo>
                      <a:pt x="121" y="3"/>
                    </a:moveTo>
                    <a:cubicBezTo>
                      <a:pt x="121" y="3"/>
                      <a:pt x="119" y="4"/>
                      <a:pt x="117" y="4"/>
                    </a:cubicBezTo>
                    <a:cubicBezTo>
                      <a:pt x="114" y="4"/>
                      <a:pt x="111" y="4"/>
                      <a:pt x="107" y="3"/>
                    </a:cubicBezTo>
                    <a:cubicBezTo>
                      <a:pt x="102" y="3"/>
                      <a:pt x="97" y="2"/>
                      <a:pt x="91" y="4"/>
                    </a:cubicBezTo>
                    <a:cubicBezTo>
                      <a:pt x="89" y="5"/>
                      <a:pt x="86" y="7"/>
                      <a:pt x="86" y="10"/>
                    </a:cubicBezTo>
                    <a:cubicBezTo>
                      <a:pt x="84" y="13"/>
                      <a:pt x="85" y="16"/>
                      <a:pt x="87" y="18"/>
                    </a:cubicBezTo>
                    <a:lnTo>
                      <a:pt x="85" y="19"/>
                    </a:lnTo>
                    <a:cubicBezTo>
                      <a:pt x="85" y="16"/>
                      <a:pt x="81" y="13"/>
                      <a:pt x="78" y="10"/>
                    </a:cubicBezTo>
                    <a:cubicBezTo>
                      <a:pt x="74" y="8"/>
                      <a:pt x="70" y="5"/>
                      <a:pt x="66" y="4"/>
                    </a:cubicBezTo>
                    <a:cubicBezTo>
                      <a:pt x="61" y="2"/>
                      <a:pt x="57" y="2"/>
                      <a:pt x="53" y="4"/>
                    </a:cubicBezTo>
                    <a:cubicBezTo>
                      <a:pt x="49" y="6"/>
                      <a:pt x="46" y="10"/>
                      <a:pt x="46" y="13"/>
                    </a:cubicBezTo>
                    <a:lnTo>
                      <a:pt x="46" y="17"/>
                    </a:lnTo>
                    <a:lnTo>
                      <a:pt x="44" y="14"/>
                    </a:lnTo>
                    <a:cubicBezTo>
                      <a:pt x="39" y="9"/>
                      <a:pt x="33" y="6"/>
                      <a:pt x="28" y="5"/>
                    </a:cubicBezTo>
                    <a:cubicBezTo>
                      <a:pt x="22" y="4"/>
                      <a:pt x="17" y="5"/>
                      <a:pt x="13" y="6"/>
                    </a:cubicBezTo>
                    <a:cubicBezTo>
                      <a:pt x="4" y="8"/>
                      <a:pt x="1" y="12"/>
                      <a:pt x="0" y="12"/>
                    </a:cubicBezTo>
                    <a:cubicBezTo>
                      <a:pt x="0" y="12"/>
                      <a:pt x="1" y="11"/>
                      <a:pt x="3" y="9"/>
                    </a:cubicBezTo>
                    <a:cubicBezTo>
                      <a:pt x="5" y="8"/>
                      <a:pt x="8" y="6"/>
                      <a:pt x="12" y="4"/>
                    </a:cubicBezTo>
                    <a:cubicBezTo>
                      <a:pt x="16" y="3"/>
                      <a:pt x="22" y="2"/>
                      <a:pt x="28" y="3"/>
                    </a:cubicBezTo>
                    <a:cubicBezTo>
                      <a:pt x="34" y="4"/>
                      <a:pt x="41" y="7"/>
                      <a:pt x="46" y="13"/>
                    </a:cubicBezTo>
                    <a:lnTo>
                      <a:pt x="44" y="14"/>
                    </a:lnTo>
                    <a:cubicBezTo>
                      <a:pt x="44" y="9"/>
                      <a:pt x="47" y="4"/>
                      <a:pt x="52" y="2"/>
                    </a:cubicBezTo>
                    <a:cubicBezTo>
                      <a:pt x="56" y="-1"/>
                      <a:pt x="62" y="-1"/>
                      <a:pt x="67" y="1"/>
                    </a:cubicBezTo>
                    <a:cubicBezTo>
                      <a:pt x="72" y="3"/>
                      <a:pt x="76" y="6"/>
                      <a:pt x="79" y="8"/>
                    </a:cubicBezTo>
                    <a:cubicBezTo>
                      <a:pt x="81" y="10"/>
                      <a:pt x="83" y="12"/>
                      <a:pt x="85" y="13"/>
                    </a:cubicBezTo>
                    <a:cubicBezTo>
                      <a:pt x="86" y="15"/>
                      <a:pt x="88" y="16"/>
                      <a:pt x="88" y="19"/>
                    </a:cubicBezTo>
                    <a:lnTo>
                      <a:pt x="88" y="22"/>
                    </a:lnTo>
                    <a:lnTo>
                      <a:pt x="86" y="20"/>
                    </a:lnTo>
                    <a:cubicBezTo>
                      <a:pt x="82" y="17"/>
                      <a:pt x="82" y="12"/>
                      <a:pt x="83" y="9"/>
                    </a:cubicBezTo>
                    <a:cubicBezTo>
                      <a:pt x="85" y="6"/>
                      <a:pt x="88" y="3"/>
                      <a:pt x="91" y="2"/>
                    </a:cubicBezTo>
                    <a:cubicBezTo>
                      <a:pt x="97" y="0"/>
                      <a:pt x="103" y="1"/>
                      <a:pt x="107" y="2"/>
                    </a:cubicBezTo>
                    <a:cubicBezTo>
                      <a:pt x="111" y="3"/>
                      <a:pt x="115" y="3"/>
                      <a:pt x="117" y="3"/>
                    </a:cubicBezTo>
                    <a:cubicBezTo>
                      <a:pt x="119" y="3"/>
                      <a:pt x="121" y="3"/>
                      <a:pt x="121" y="3"/>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3" name="Google Shape;1003;p25"/>
              <p:cNvSpPr/>
              <p:nvPr/>
            </p:nvSpPr>
            <p:spPr>
              <a:xfrm>
                <a:off x="1313305" y="2960371"/>
                <a:ext cx="104581" cy="104581"/>
              </a:xfrm>
              <a:custGeom>
                <a:avLst/>
                <a:gdLst/>
                <a:ahLst/>
                <a:cxnLst/>
                <a:rect l="l" t="t" r="r" b="b"/>
                <a:pathLst>
                  <a:path w="63" h="63" extrusionOk="0">
                    <a:moveTo>
                      <a:pt x="63" y="2"/>
                    </a:moveTo>
                    <a:cubicBezTo>
                      <a:pt x="63" y="2"/>
                      <a:pt x="60" y="1"/>
                      <a:pt x="56" y="2"/>
                    </a:cubicBezTo>
                    <a:cubicBezTo>
                      <a:pt x="54" y="2"/>
                      <a:pt x="51" y="3"/>
                      <a:pt x="49" y="5"/>
                    </a:cubicBezTo>
                    <a:cubicBezTo>
                      <a:pt x="47" y="7"/>
                      <a:pt x="44" y="10"/>
                      <a:pt x="44" y="14"/>
                    </a:cubicBezTo>
                    <a:lnTo>
                      <a:pt x="43" y="15"/>
                    </a:lnTo>
                    <a:lnTo>
                      <a:pt x="42" y="15"/>
                    </a:lnTo>
                    <a:cubicBezTo>
                      <a:pt x="39" y="13"/>
                      <a:pt x="34" y="15"/>
                      <a:pt x="32" y="19"/>
                    </a:cubicBezTo>
                    <a:cubicBezTo>
                      <a:pt x="29" y="23"/>
                      <a:pt x="29" y="28"/>
                      <a:pt x="30" y="34"/>
                    </a:cubicBezTo>
                    <a:lnTo>
                      <a:pt x="30" y="39"/>
                    </a:lnTo>
                    <a:lnTo>
                      <a:pt x="27" y="34"/>
                    </a:lnTo>
                    <a:lnTo>
                      <a:pt x="27" y="34"/>
                    </a:lnTo>
                    <a:cubicBezTo>
                      <a:pt x="25" y="31"/>
                      <a:pt x="21" y="29"/>
                      <a:pt x="18" y="29"/>
                    </a:cubicBezTo>
                    <a:cubicBezTo>
                      <a:pt x="15" y="28"/>
                      <a:pt x="11" y="30"/>
                      <a:pt x="9" y="32"/>
                    </a:cubicBezTo>
                    <a:cubicBezTo>
                      <a:pt x="4" y="36"/>
                      <a:pt x="2" y="42"/>
                      <a:pt x="2" y="47"/>
                    </a:cubicBezTo>
                    <a:cubicBezTo>
                      <a:pt x="2" y="52"/>
                      <a:pt x="3" y="56"/>
                      <a:pt x="4" y="59"/>
                    </a:cubicBezTo>
                    <a:cubicBezTo>
                      <a:pt x="4" y="61"/>
                      <a:pt x="5" y="63"/>
                      <a:pt x="5" y="63"/>
                    </a:cubicBezTo>
                    <a:cubicBezTo>
                      <a:pt x="5" y="63"/>
                      <a:pt x="4" y="62"/>
                      <a:pt x="2" y="59"/>
                    </a:cubicBezTo>
                    <a:cubicBezTo>
                      <a:pt x="1" y="56"/>
                      <a:pt x="0" y="52"/>
                      <a:pt x="0" y="47"/>
                    </a:cubicBezTo>
                    <a:cubicBezTo>
                      <a:pt x="0" y="41"/>
                      <a:pt x="2" y="34"/>
                      <a:pt x="7" y="30"/>
                    </a:cubicBezTo>
                    <a:cubicBezTo>
                      <a:pt x="13" y="25"/>
                      <a:pt x="24" y="24"/>
                      <a:pt x="29" y="32"/>
                    </a:cubicBezTo>
                    <a:cubicBezTo>
                      <a:pt x="29" y="32"/>
                      <a:pt x="29" y="33"/>
                      <a:pt x="30" y="33"/>
                    </a:cubicBezTo>
                    <a:lnTo>
                      <a:pt x="27" y="34"/>
                    </a:lnTo>
                    <a:cubicBezTo>
                      <a:pt x="27" y="28"/>
                      <a:pt x="27" y="22"/>
                      <a:pt x="30" y="18"/>
                    </a:cubicBezTo>
                    <a:cubicBezTo>
                      <a:pt x="32" y="13"/>
                      <a:pt x="38" y="10"/>
                      <a:pt x="43" y="12"/>
                    </a:cubicBezTo>
                    <a:lnTo>
                      <a:pt x="41" y="13"/>
                    </a:lnTo>
                    <a:cubicBezTo>
                      <a:pt x="42" y="9"/>
                      <a:pt x="45" y="6"/>
                      <a:pt x="48" y="4"/>
                    </a:cubicBezTo>
                    <a:cubicBezTo>
                      <a:pt x="50" y="2"/>
                      <a:pt x="53" y="1"/>
                      <a:pt x="56" y="0"/>
                    </a:cubicBezTo>
                    <a:cubicBezTo>
                      <a:pt x="58" y="0"/>
                      <a:pt x="60" y="0"/>
                      <a:pt x="61" y="1"/>
                    </a:cubicBezTo>
                    <a:cubicBezTo>
                      <a:pt x="63" y="1"/>
                      <a:pt x="63" y="1"/>
                      <a:pt x="63" y="1"/>
                    </a:cubicBezTo>
                    <a:lnTo>
                      <a:pt x="63" y="2"/>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4" name="Google Shape;1004;p25"/>
              <p:cNvSpPr/>
              <p:nvPr/>
            </p:nvSpPr>
            <p:spPr>
              <a:xfrm>
                <a:off x="1163903" y="2950411"/>
                <a:ext cx="46480" cy="126161"/>
              </a:xfrm>
              <a:custGeom>
                <a:avLst/>
                <a:gdLst/>
                <a:ahLst/>
                <a:cxnLst/>
                <a:rect l="l" t="t" r="r" b="b"/>
                <a:pathLst>
                  <a:path w="28" h="76" extrusionOk="0">
                    <a:moveTo>
                      <a:pt x="28" y="76"/>
                    </a:moveTo>
                    <a:cubicBezTo>
                      <a:pt x="28" y="76"/>
                      <a:pt x="27" y="76"/>
                      <a:pt x="25" y="75"/>
                    </a:cubicBezTo>
                    <a:cubicBezTo>
                      <a:pt x="23" y="74"/>
                      <a:pt x="20" y="72"/>
                      <a:pt x="17" y="68"/>
                    </a:cubicBezTo>
                    <a:cubicBezTo>
                      <a:pt x="15" y="65"/>
                      <a:pt x="13" y="60"/>
                      <a:pt x="13" y="54"/>
                    </a:cubicBezTo>
                    <a:cubicBezTo>
                      <a:pt x="13" y="51"/>
                      <a:pt x="13" y="49"/>
                      <a:pt x="12" y="47"/>
                    </a:cubicBezTo>
                    <a:cubicBezTo>
                      <a:pt x="10" y="45"/>
                      <a:pt x="7" y="43"/>
                      <a:pt x="5" y="40"/>
                    </a:cubicBezTo>
                    <a:cubicBezTo>
                      <a:pt x="2" y="33"/>
                      <a:pt x="5" y="25"/>
                      <a:pt x="11" y="22"/>
                    </a:cubicBezTo>
                    <a:lnTo>
                      <a:pt x="11" y="24"/>
                    </a:lnTo>
                    <a:cubicBezTo>
                      <a:pt x="5" y="18"/>
                      <a:pt x="2" y="12"/>
                      <a:pt x="1" y="7"/>
                    </a:cubicBezTo>
                    <a:cubicBezTo>
                      <a:pt x="0" y="2"/>
                      <a:pt x="0" y="0"/>
                      <a:pt x="0" y="0"/>
                    </a:cubicBezTo>
                    <a:cubicBezTo>
                      <a:pt x="0" y="0"/>
                      <a:pt x="1" y="2"/>
                      <a:pt x="2" y="7"/>
                    </a:cubicBezTo>
                    <a:cubicBezTo>
                      <a:pt x="4" y="11"/>
                      <a:pt x="7" y="17"/>
                      <a:pt x="12" y="22"/>
                    </a:cubicBezTo>
                    <a:lnTo>
                      <a:pt x="13" y="24"/>
                    </a:lnTo>
                    <a:lnTo>
                      <a:pt x="12" y="24"/>
                    </a:lnTo>
                    <a:cubicBezTo>
                      <a:pt x="8" y="27"/>
                      <a:pt x="5" y="33"/>
                      <a:pt x="8" y="39"/>
                    </a:cubicBezTo>
                    <a:cubicBezTo>
                      <a:pt x="9" y="41"/>
                      <a:pt x="12" y="42"/>
                      <a:pt x="14" y="45"/>
                    </a:cubicBezTo>
                    <a:cubicBezTo>
                      <a:pt x="16" y="48"/>
                      <a:pt x="15" y="52"/>
                      <a:pt x="15" y="54"/>
                    </a:cubicBezTo>
                    <a:cubicBezTo>
                      <a:pt x="15" y="59"/>
                      <a:pt x="17" y="64"/>
                      <a:pt x="19" y="67"/>
                    </a:cubicBezTo>
                    <a:cubicBezTo>
                      <a:pt x="23" y="74"/>
                      <a:pt x="28" y="75"/>
                      <a:pt x="28" y="76"/>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5" name="Google Shape;1005;p25"/>
              <p:cNvSpPr/>
              <p:nvPr/>
            </p:nvSpPr>
            <p:spPr>
              <a:xfrm>
                <a:off x="973001" y="3015151"/>
                <a:ext cx="175962" cy="94621"/>
              </a:xfrm>
              <a:custGeom>
                <a:avLst/>
                <a:gdLst/>
                <a:ahLst/>
                <a:cxnLst/>
                <a:rect l="l" t="t" r="r" b="b"/>
                <a:pathLst>
                  <a:path w="106" h="57" extrusionOk="0">
                    <a:moveTo>
                      <a:pt x="106" y="56"/>
                    </a:moveTo>
                    <a:cubicBezTo>
                      <a:pt x="106" y="56"/>
                      <a:pt x="105" y="57"/>
                      <a:pt x="104" y="57"/>
                    </a:cubicBezTo>
                    <a:cubicBezTo>
                      <a:pt x="102" y="56"/>
                      <a:pt x="100" y="56"/>
                      <a:pt x="98" y="55"/>
                    </a:cubicBezTo>
                    <a:cubicBezTo>
                      <a:pt x="92" y="54"/>
                      <a:pt x="85" y="50"/>
                      <a:pt x="79" y="42"/>
                    </a:cubicBezTo>
                    <a:lnTo>
                      <a:pt x="81" y="42"/>
                    </a:lnTo>
                    <a:cubicBezTo>
                      <a:pt x="77" y="46"/>
                      <a:pt x="71" y="49"/>
                      <a:pt x="64" y="49"/>
                    </a:cubicBezTo>
                    <a:cubicBezTo>
                      <a:pt x="61" y="49"/>
                      <a:pt x="58" y="48"/>
                      <a:pt x="55" y="46"/>
                    </a:cubicBezTo>
                    <a:cubicBezTo>
                      <a:pt x="51" y="45"/>
                      <a:pt x="48" y="43"/>
                      <a:pt x="47" y="39"/>
                    </a:cubicBezTo>
                    <a:cubicBezTo>
                      <a:pt x="46" y="37"/>
                      <a:pt x="46" y="36"/>
                      <a:pt x="46" y="35"/>
                    </a:cubicBezTo>
                    <a:cubicBezTo>
                      <a:pt x="46" y="34"/>
                      <a:pt x="45" y="33"/>
                      <a:pt x="45" y="32"/>
                    </a:cubicBezTo>
                    <a:cubicBezTo>
                      <a:pt x="43" y="31"/>
                      <a:pt x="41" y="30"/>
                      <a:pt x="39" y="29"/>
                    </a:cubicBezTo>
                    <a:cubicBezTo>
                      <a:pt x="37" y="28"/>
                      <a:pt x="34" y="27"/>
                      <a:pt x="32" y="25"/>
                    </a:cubicBezTo>
                    <a:cubicBezTo>
                      <a:pt x="30" y="24"/>
                      <a:pt x="29" y="21"/>
                      <a:pt x="29" y="18"/>
                    </a:cubicBezTo>
                    <a:lnTo>
                      <a:pt x="31" y="20"/>
                    </a:lnTo>
                    <a:cubicBezTo>
                      <a:pt x="25" y="21"/>
                      <a:pt x="19" y="20"/>
                      <a:pt x="15" y="18"/>
                    </a:cubicBezTo>
                    <a:cubicBezTo>
                      <a:pt x="10" y="16"/>
                      <a:pt x="7" y="13"/>
                      <a:pt x="5" y="10"/>
                    </a:cubicBezTo>
                    <a:cubicBezTo>
                      <a:pt x="2" y="8"/>
                      <a:pt x="1" y="5"/>
                      <a:pt x="1" y="3"/>
                    </a:cubicBezTo>
                    <a:cubicBezTo>
                      <a:pt x="0" y="1"/>
                      <a:pt x="0" y="0"/>
                      <a:pt x="1" y="0"/>
                    </a:cubicBezTo>
                    <a:cubicBezTo>
                      <a:pt x="1" y="0"/>
                      <a:pt x="1" y="4"/>
                      <a:pt x="6" y="9"/>
                    </a:cubicBezTo>
                    <a:cubicBezTo>
                      <a:pt x="8" y="12"/>
                      <a:pt x="11" y="15"/>
                      <a:pt x="15" y="16"/>
                    </a:cubicBezTo>
                    <a:cubicBezTo>
                      <a:pt x="20" y="18"/>
                      <a:pt x="25" y="19"/>
                      <a:pt x="30" y="17"/>
                    </a:cubicBezTo>
                    <a:lnTo>
                      <a:pt x="32" y="17"/>
                    </a:lnTo>
                    <a:lnTo>
                      <a:pt x="32" y="19"/>
                    </a:lnTo>
                    <a:cubicBezTo>
                      <a:pt x="31" y="20"/>
                      <a:pt x="32" y="22"/>
                      <a:pt x="34" y="23"/>
                    </a:cubicBezTo>
                    <a:cubicBezTo>
                      <a:pt x="36" y="25"/>
                      <a:pt x="38" y="26"/>
                      <a:pt x="40" y="26"/>
                    </a:cubicBezTo>
                    <a:cubicBezTo>
                      <a:pt x="42" y="27"/>
                      <a:pt x="45" y="28"/>
                      <a:pt x="47" y="30"/>
                    </a:cubicBezTo>
                    <a:cubicBezTo>
                      <a:pt x="48" y="31"/>
                      <a:pt x="49" y="33"/>
                      <a:pt x="49" y="34"/>
                    </a:cubicBezTo>
                    <a:cubicBezTo>
                      <a:pt x="49" y="36"/>
                      <a:pt x="49" y="37"/>
                      <a:pt x="49" y="38"/>
                    </a:cubicBezTo>
                    <a:cubicBezTo>
                      <a:pt x="50" y="41"/>
                      <a:pt x="53" y="43"/>
                      <a:pt x="56" y="44"/>
                    </a:cubicBezTo>
                    <a:cubicBezTo>
                      <a:pt x="59" y="45"/>
                      <a:pt x="61" y="46"/>
                      <a:pt x="64" y="46"/>
                    </a:cubicBezTo>
                    <a:cubicBezTo>
                      <a:pt x="70" y="46"/>
                      <a:pt x="76" y="44"/>
                      <a:pt x="79" y="40"/>
                    </a:cubicBezTo>
                    <a:lnTo>
                      <a:pt x="80" y="39"/>
                    </a:lnTo>
                    <a:lnTo>
                      <a:pt x="81" y="41"/>
                    </a:lnTo>
                    <a:cubicBezTo>
                      <a:pt x="86" y="48"/>
                      <a:pt x="93" y="52"/>
                      <a:pt x="98" y="54"/>
                    </a:cubicBezTo>
                    <a:cubicBezTo>
                      <a:pt x="103" y="56"/>
                      <a:pt x="106" y="56"/>
                      <a:pt x="106" y="56"/>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6" name="Google Shape;1006;p25"/>
              <p:cNvSpPr/>
              <p:nvPr/>
            </p:nvSpPr>
            <p:spPr>
              <a:xfrm>
                <a:off x="783759" y="3101472"/>
                <a:ext cx="278883" cy="106241"/>
              </a:xfrm>
              <a:custGeom>
                <a:avLst/>
                <a:gdLst/>
                <a:ahLst/>
                <a:cxnLst/>
                <a:rect l="l" t="t" r="r" b="b"/>
                <a:pathLst>
                  <a:path w="168" h="64" extrusionOk="0">
                    <a:moveTo>
                      <a:pt x="1" y="64"/>
                    </a:moveTo>
                    <a:lnTo>
                      <a:pt x="1" y="63"/>
                    </a:lnTo>
                    <a:cubicBezTo>
                      <a:pt x="1" y="62"/>
                      <a:pt x="0" y="61"/>
                      <a:pt x="0" y="60"/>
                    </a:cubicBezTo>
                    <a:cubicBezTo>
                      <a:pt x="1" y="57"/>
                      <a:pt x="1" y="54"/>
                      <a:pt x="3" y="49"/>
                    </a:cubicBezTo>
                    <a:cubicBezTo>
                      <a:pt x="5" y="45"/>
                      <a:pt x="8" y="40"/>
                      <a:pt x="12" y="35"/>
                    </a:cubicBezTo>
                    <a:cubicBezTo>
                      <a:pt x="14" y="33"/>
                      <a:pt x="16" y="30"/>
                      <a:pt x="19" y="27"/>
                    </a:cubicBezTo>
                    <a:cubicBezTo>
                      <a:pt x="20" y="26"/>
                      <a:pt x="22" y="25"/>
                      <a:pt x="24" y="24"/>
                    </a:cubicBezTo>
                    <a:cubicBezTo>
                      <a:pt x="26" y="23"/>
                      <a:pt x="28" y="23"/>
                      <a:pt x="30" y="25"/>
                    </a:cubicBezTo>
                    <a:lnTo>
                      <a:pt x="28" y="26"/>
                    </a:lnTo>
                    <a:cubicBezTo>
                      <a:pt x="28" y="20"/>
                      <a:pt x="32" y="13"/>
                      <a:pt x="39" y="10"/>
                    </a:cubicBezTo>
                    <a:cubicBezTo>
                      <a:pt x="45" y="7"/>
                      <a:pt x="53" y="8"/>
                      <a:pt x="59" y="14"/>
                    </a:cubicBezTo>
                    <a:lnTo>
                      <a:pt x="57" y="14"/>
                    </a:lnTo>
                    <a:cubicBezTo>
                      <a:pt x="57" y="11"/>
                      <a:pt x="59" y="7"/>
                      <a:pt x="63" y="5"/>
                    </a:cubicBezTo>
                    <a:cubicBezTo>
                      <a:pt x="66" y="3"/>
                      <a:pt x="71" y="3"/>
                      <a:pt x="74" y="5"/>
                    </a:cubicBezTo>
                    <a:cubicBezTo>
                      <a:pt x="76" y="6"/>
                      <a:pt x="78" y="7"/>
                      <a:pt x="79" y="9"/>
                    </a:cubicBezTo>
                    <a:lnTo>
                      <a:pt x="77" y="10"/>
                    </a:lnTo>
                    <a:cubicBezTo>
                      <a:pt x="77" y="7"/>
                      <a:pt x="78" y="5"/>
                      <a:pt x="80" y="4"/>
                    </a:cubicBezTo>
                    <a:cubicBezTo>
                      <a:pt x="82" y="3"/>
                      <a:pt x="84" y="2"/>
                      <a:pt x="86" y="2"/>
                    </a:cubicBezTo>
                    <a:cubicBezTo>
                      <a:pt x="91" y="2"/>
                      <a:pt x="94" y="4"/>
                      <a:pt x="97" y="6"/>
                    </a:cubicBezTo>
                    <a:lnTo>
                      <a:pt x="96" y="7"/>
                    </a:lnTo>
                    <a:cubicBezTo>
                      <a:pt x="99" y="3"/>
                      <a:pt x="104" y="0"/>
                      <a:pt x="108" y="0"/>
                    </a:cubicBezTo>
                    <a:cubicBezTo>
                      <a:pt x="113" y="-1"/>
                      <a:pt x="117" y="0"/>
                      <a:pt x="121" y="1"/>
                    </a:cubicBezTo>
                    <a:cubicBezTo>
                      <a:pt x="129" y="4"/>
                      <a:pt x="135" y="9"/>
                      <a:pt x="140" y="13"/>
                    </a:cubicBezTo>
                    <a:lnTo>
                      <a:pt x="139" y="15"/>
                    </a:lnTo>
                    <a:cubicBezTo>
                      <a:pt x="138" y="13"/>
                      <a:pt x="139" y="11"/>
                      <a:pt x="140" y="10"/>
                    </a:cubicBezTo>
                    <a:cubicBezTo>
                      <a:pt x="141" y="9"/>
                      <a:pt x="142" y="8"/>
                      <a:pt x="143" y="8"/>
                    </a:cubicBezTo>
                    <a:cubicBezTo>
                      <a:pt x="146" y="7"/>
                      <a:pt x="148" y="7"/>
                      <a:pt x="150" y="7"/>
                    </a:cubicBezTo>
                    <a:cubicBezTo>
                      <a:pt x="155" y="9"/>
                      <a:pt x="158" y="10"/>
                      <a:pt x="161" y="12"/>
                    </a:cubicBezTo>
                    <a:cubicBezTo>
                      <a:pt x="163" y="13"/>
                      <a:pt x="165" y="15"/>
                      <a:pt x="166" y="16"/>
                    </a:cubicBezTo>
                    <a:cubicBezTo>
                      <a:pt x="167" y="17"/>
                      <a:pt x="168" y="18"/>
                      <a:pt x="168" y="18"/>
                    </a:cubicBezTo>
                    <a:cubicBezTo>
                      <a:pt x="168" y="18"/>
                      <a:pt x="165" y="16"/>
                      <a:pt x="160" y="13"/>
                    </a:cubicBezTo>
                    <a:cubicBezTo>
                      <a:pt x="158" y="11"/>
                      <a:pt x="154" y="10"/>
                      <a:pt x="150" y="9"/>
                    </a:cubicBezTo>
                    <a:cubicBezTo>
                      <a:pt x="148" y="9"/>
                      <a:pt x="146" y="9"/>
                      <a:pt x="144" y="9"/>
                    </a:cubicBezTo>
                    <a:cubicBezTo>
                      <a:pt x="142" y="10"/>
                      <a:pt x="140" y="12"/>
                      <a:pt x="140" y="14"/>
                    </a:cubicBezTo>
                    <a:lnTo>
                      <a:pt x="141" y="17"/>
                    </a:lnTo>
                    <a:lnTo>
                      <a:pt x="139" y="15"/>
                    </a:lnTo>
                    <a:cubicBezTo>
                      <a:pt x="134" y="11"/>
                      <a:pt x="128" y="6"/>
                      <a:pt x="120" y="3"/>
                    </a:cubicBezTo>
                    <a:cubicBezTo>
                      <a:pt x="117" y="2"/>
                      <a:pt x="112" y="2"/>
                      <a:pt x="108" y="2"/>
                    </a:cubicBezTo>
                    <a:cubicBezTo>
                      <a:pt x="104" y="3"/>
                      <a:pt x="100" y="5"/>
                      <a:pt x="98" y="8"/>
                    </a:cubicBezTo>
                    <a:lnTo>
                      <a:pt x="97" y="9"/>
                    </a:lnTo>
                    <a:lnTo>
                      <a:pt x="96" y="9"/>
                    </a:lnTo>
                    <a:cubicBezTo>
                      <a:pt x="93" y="7"/>
                      <a:pt x="90" y="5"/>
                      <a:pt x="86" y="5"/>
                    </a:cubicBezTo>
                    <a:cubicBezTo>
                      <a:pt x="83" y="5"/>
                      <a:pt x="79" y="7"/>
                      <a:pt x="79" y="10"/>
                    </a:cubicBezTo>
                    <a:lnTo>
                      <a:pt x="79" y="15"/>
                    </a:lnTo>
                    <a:lnTo>
                      <a:pt x="77" y="11"/>
                    </a:lnTo>
                    <a:cubicBezTo>
                      <a:pt x="76" y="9"/>
                      <a:pt x="74" y="8"/>
                      <a:pt x="73" y="7"/>
                    </a:cubicBezTo>
                    <a:cubicBezTo>
                      <a:pt x="70" y="6"/>
                      <a:pt x="67" y="6"/>
                      <a:pt x="64" y="7"/>
                    </a:cubicBezTo>
                    <a:cubicBezTo>
                      <a:pt x="61" y="9"/>
                      <a:pt x="59" y="12"/>
                      <a:pt x="59" y="15"/>
                    </a:cubicBezTo>
                    <a:lnTo>
                      <a:pt x="59" y="18"/>
                    </a:lnTo>
                    <a:lnTo>
                      <a:pt x="57" y="15"/>
                    </a:lnTo>
                    <a:cubicBezTo>
                      <a:pt x="52" y="11"/>
                      <a:pt x="45" y="10"/>
                      <a:pt x="39" y="12"/>
                    </a:cubicBezTo>
                    <a:cubicBezTo>
                      <a:pt x="34" y="15"/>
                      <a:pt x="31" y="21"/>
                      <a:pt x="30" y="26"/>
                    </a:cubicBezTo>
                    <a:lnTo>
                      <a:pt x="30" y="28"/>
                    </a:lnTo>
                    <a:lnTo>
                      <a:pt x="29" y="27"/>
                    </a:lnTo>
                    <a:cubicBezTo>
                      <a:pt x="26" y="25"/>
                      <a:pt x="22" y="27"/>
                      <a:pt x="20" y="29"/>
                    </a:cubicBezTo>
                    <a:cubicBezTo>
                      <a:pt x="17" y="31"/>
                      <a:pt x="15" y="34"/>
                      <a:pt x="13" y="36"/>
                    </a:cubicBezTo>
                    <a:cubicBezTo>
                      <a:pt x="9" y="41"/>
                      <a:pt x="6" y="46"/>
                      <a:pt x="4" y="50"/>
                    </a:cubicBezTo>
                    <a:cubicBezTo>
                      <a:pt x="0" y="58"/>
                      <a:pt x="1" y="64"/>
                      <a:pt x="1" y="64"/>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7" name="Google Shape;1007;p25"/>
              <p:cNvSpPr/>
              <p:nvPr/>
            </p:nvSpPr>
            <p:spPr>
              <a:xfrm>
                <a:off x="787079" y="3191113"/>
                <a:ext cx="245682" cy="147741"/>
              </a:xfrm>
              <a:custGeom>
                <a:avLst/>
                <a:gdLst/>
                <a:ahLst/>
                <a:cxnLst/>
                <a:rect l="l" t="t" r="r" b="b"/>
                <a:pathLst>
                  <a:path w="148" h="89" extrusionOk="0">
                    <a:moveTo>
                      <a:pt x="5" y="89"/>
                    </a:moveTo>
                    <a:lnTo>
                      <a:pt x="4" y="87"/>
                    </a:lnTo>
                    <a:cubicBezTo>
                      <a:pt x="3" y="86"/>
                      <a:pt x="2" y="84"/>
                      <a:pt x="2" y="82"/>
                    </a:cubicBezTo>
                    <a:cubicBezTo>
                      <a:pt x="1" y="79"/>
                      <a:pt x="0" y="76"/>
                      <a:pt x="0" y="72"/>
                    </a:cubicBezTo>
                    <a:cubicBezTo>
                      <a:pt x="1" y="70"/>
                      <a:pt x="2" y="68"/>
                      <a:pt x="3" y="66"/>
                    </a:cubicBezTo>
                    <a:cubicBezTo>
                      <a:pt x="5" y="64"/>
                      <a:pt x="7" y="62"/>
                      <a:pt x="10" y="62"/>
                    </a:cubicBezTo>
                    <a:lnTo>
                      <a:pt x="9" y="63"/>
                    </a:lnTo>
                    <a:cubicBezTo>
                      <a:pt x="7" y="60"/>
                      <a:pt x="7" y="54"/>
                      <a:pt x="10" y="50"/>
                    </a:cubicBezTo>
                    <a:cubicBezTo>
                      <a:pt x="13" y="46"/>
                      <a:pt x="19" y="44"/>
                      <a:pt x="24" y="46"/>
                    </a:cubicBezTo>
                    <a:lnTo>
                      <a:pt x="23" y="47"/>
                    </a:lnTo>
                    <a:cubicBezTo>
                      <a:pt x="21" y="44"/>
                      <a:pt x="22" y="39"/>
                      <a:pt x="24" y="36"/>
                    </a:cubicBezTo>
                    <a:cubicBezTo>
                      <a:pt x="27" y="32"/>
                      <a:pt x="32" y="31"/>
                      <a:pt x="36" y="32"/>
                    </a:cubicBezTo>
                    <a:cubicBezTo>
                      <a:pt x="39" y="32"/>
                      <a:pt x="41" y="32"/>
                      <a:pt x="42" y="32"/>
                    </a:cubicBezTo>
                    <a:cubicBezTo>
                      <a:pt x="44" y="32"/>
                      <a:pt x="45" y="31"/>
                      <a:pt x="46" y="29"/>
                    </a:cubicBezTo>
                    <a:cubicBezTo>
                      <a:pt x="48" y="28"/>
                      <a:pt x="49" y="26"/>
                      <a:pt x="51" y="24"/>
                    </a:cubicBezTo>
                    <a:cubicBezTo>
                      <a:pt x="52" y="22"/>
                      <a:pt x="55" y="21"/>
                      <a:pt x="57" y="21"/>
                    </a:cubicBezTo>
                    <a:cubicBezTo>
                      <a:pt x="62" y="21"/>
                      <a:pt x="67" y="22"/>
                      <a:pt x="71" y="22"/>
                    </a:cubicBezTo>
                    <a:cubicBezTo>
                      <a:pt x="76" y="23"/>
                      <a:pt x="80" y="23"/>
                      <a:pt x="83" y="20"/>
                    </a:cubicBezTo>
                    <a:cubicBezTo>
                      <a:pt x="85" y="19"/>
                      <a:pt x="86" y="17"/>
                      <a:pt x="87" y="16"/>
                    </a:cubicBezTo>
                    <a:cubicBezTo>
                      <a:pt x="89" y="14"/>
                      <a:pt x="91" y="13"/>
                      <a:pt x="93" y="12"/>
                    </a:cubicBezTo>
                    <a:cubicBezTo>
                      <a:pt x="98" y="11"/>
                      <a:pt x="102" y="12"/>
                      <a:pt x="106" y="14"/>
                    </a:cubicBezTo>
                    <a:lnTo>
                      <a:pt x="104" y="16"/>
                    </a:lnTo>
                    <a:cubicBezTo>
                      <a:pt x="102" y="11"/>
                      <a:pt x="104" y="6"/>
                      <a:pt x="107" y="4"/>
                    </a:cubicBezTo>
                    <a:cubicBezTo>
                      <a:pt x="110" y="1"/>
                      <a:pt x="114" y="0"/>
                      <a:pt x="117" y="0"/>
                    </a:cubicBezTo>
                    <a:cubicBezTo>
                      <a:pt x="124" y="0"/>
                      <a:pt x="130" y="2"/>
                      <a:pt x="135" y="4"/>
                    </a:cubicBezTo>
                    <a:cubicBezTo>
                      <a:pt x="139" y="6"/>
                      <a:pt x="142" y="8"/>
                      <a:pt x="145" y="9"/>
                    </a:cubicBezTo>
                    <a:cubicBezTo>
                      <a:pt x="147" y="11"/>
                      <a:pt x="148" y="11"/>
                      <a:pt x="148" y="12"/>
                    </a:cubicBezTo>
                    <a:cubicBezTo>
                      <a:pt x="148" y="12"/>
                      <a:pt x="143" y="8"/>
                      <a:pt x="134" y="5"/>
                    </a:cubicBezTo>
                    <a:cubicBezTo>
                      <a:pt x="130" y="3"/>
                      <a:pt x="124" y="2"/>
                      <a:pt x="117" y="2"/>
                    </a:cubicBezTo>
                    <a:cubicBezTo>
                      <a:pt x="114" y="2"/>
                      <a:pt x="111" y="3"/>
                      <a:pt x="108" y="5"/>
                    </a:cubicBezTo>
                    <a:cubicBezTo>
                      <a:pt x="106" y="7"/>
                      <a:pt x="104" y="11"/>
                      <a:pt x="106" y="15"/>
                    </a:cubicBezTo>
                    <a:lnTo>
                      <a:pt x="109" y="19"/>
                    </a:lnTo>
                    <a:lnTo>
                      <a:pt x="104" y="16"/>
                    </a:lnTo>
                    <a:cubicBezTo>
                      <a:pt x="102" y="14"/>
                      <a:pt x="98" y="13"/>
                      <a:pt x="94" y="14"/>
                    </a:cubicBezTo>
                    <a:cubicBezTo>
                      <a:pt x="92" y="15"/>
                      <a:pt x="91" y="16"/>
                      <a:pt x="89" y="17"/>
                    </a:cubicBezTo>
                    <a:cubicBezTo>
                      <a:pt x="88" y="19"/>
                      <a:pt x="87" y="21"/>
                      <a:pt x="85" y="22"/>
                    </a:cubicBezTo>
                    <a:cubicBezTo>
                      <a:pt x="83" y="24"/>
                      <a:pt x="80" y="25"/>
                      <a:pt x="78" y="25"/>
                    </a:cubicBezTo>
                    <a:cubicBezTo>
                      <a:pt x="75" y="25"/>
                      <a:pt x="73" y="25"/>
                      <a:pt x="71" y="25"/>
                    </a:cubicBezTo>
                    <a:cubicBezTo>
                      <a:pt x="66" y="25"/>
                      <a:pt x="62" y="23"/>
                      <a:pt x="57" y="24"/>
                    </a:cubicBezTo>
                    <a:cubicBezTo>
                      <a:pt x="55" y="24"/>
                      <a:pt x="54" y="25"/>
                      <a:pt x="52" y="26"/>
                    </a:cubicBezTo>
                    <a:cubicBezTo>
                      <a:pt x="51" y="27"/>
                      <a:pt x="50" y="29"/>
                      <a:pt x="49" y="31"/>
                    </a:cubicBezTo>
                    <a:cubicBezTo>
                      <a:pt x="48" y="33"/>
                      <a:pt x="45" y="35"/>
                      <a:pt x="43" y="35"/>
                    </a:cubicBezTo>
                    <a:cubicBezTo>
                      <a:pt x="40" y="35"/>
                      <a:pt x="38" y="34"/>
                      <a:pt x="36" y="34"/>
                    </a:cubicBezTo>
                    <a:cubicBezTo>
                      <a:pt x="32" y="34"/>
                      <a:pt x="29" y="35"/>
                      <a:pt x="26" y="37"/>
                    </a:cubicBezTo>
                    <a:cubicBezTo>
                      <a:pt x="24" y="40"/>
                      <a:pt x="23" y="44"/>
                      <a:pt x="25" y="46"/>
                    </a:cubicBezTo>
                    <a:lnTo>
                      <a:pt x="27" y="49"/>
                    </a:lnTo>
                    <a:lnTo>
                      <a:pt x="23" y="48"/>
                    </a:lnTo>
                    <a:cubicBezTo>
                      <a:pt x="19" y="46"/>
                      <a:pt x="14" y="48"/>
                      <a:pt x="11" y="51"/>
                    </a:cubicBezTo>
                    <a:cubicBezTo>
                      <a:pt x="9" y="55"/>
                      <a:pt x="9" y="59"/>
                      <a:pt x="10" y="62"/>
                    </a:cubicBezTo>
                    <a:lnTo>
                      <a:pt x="11" y="64"/>
                    </a:lnTo>
                    <a:lnTo>
                      <a:pt x="10" y="64"/>
                    </a:lnTo>
                    <a:cubicBezTo>
                      <a:pt x="5" y="64"/>
                      <a:pt x="3" y="69"/>
                      <a:pt x="2" y="72"/>
                    </a:cubicBezTo>
                    <a:cubicBezTo>
                      <a:pt x="1" y="76"/>
                      <a:pt x="2" y="79"/>
                      <a:pt x="2" y="82"/>
                    </a:cubicBezTo>
                    <a:cubicBezTo>
                      <a:pt x="4" y="87"/>
                      <a:pt x="5" y="89"/>
                      <a:pt x="5" y="89"/>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8" name="Google Shape;1008;p25"/>
              <p:cNvSpPr/>
              <p:nvPr/>
            </p:nvSpPr>
            <p:spPr>
              <a:xfrm>
                <a:off x="755539" y="3411895"/>
                <a:ext cx="112881" cy="197542"/>
              </a:xfrm>
              <a:custGeom>
                <a:avLst/>
                <a:gdLst/>
                <a:ahLst/>
                <a:cxnLst/>
                <a:rect l="l" t="t" r="r" b="b"/>
                <a:pathLst>
                  <a:path w="68" h="119" extrusionOk="0">
                    <a:moveTo>
                      <a:pt x="11" y="119"/>
                    </a:moveTo>
                    <a:cubicBezTo>
                      <a:pt x="11" y="119"/>
                      <a:pt x="10" y="119"/>
                      <a:pt x="8" y="118"/>
                    </a:cubicBezTo>
                    <a:cubicBezTo>
                      <a:pt x="7" y="117"/>
                      <a:pt x="5" y="115"/>
                      <a:pt x="3" y="113"/>
                    </a:cubicBezTo>
                    <a:cubicBezTo>
                      <a:pt x="1" y="110"/>
                      <a:pt x="-1" y="106"/>
                      <a:pt x="0" y="101"/>
                    </a:cubicBezTo>
                    <a:cubicBezTo>
                      <a:pt x="0" y="96"/>
                      <a:pt x="2" y="90"/>
                      <a:pt x="7" y="86"/>
                    </a:cubicBezTo>
                    <a:lnTo>
                      <a:pt x="7" y="88"/>
                    </a:lnTo>
                    <a:cubicBezTo>
                      <a:pt x="4" y="84"/>
                      <a:pt x="2" y="79"/>
                      <a:pt x="1" y="74"/>
                    </a:cubicBezTo>
                    <a:cubicBezTo>
                      <a:pt x="1" y="71"/>
                      <a:pt x="1" y="68"/>
                      <a:pt x="3" y="65"/>
                    </a:cubicBezTo>
                    <a:cubicBezTo>
                      <a:pt x="4" y="63"/>
                      <a:pt x="6" y="60"/>
                      <a:pt x="10" y="59"/>
                    </a:cubicBezTo>
                    <a:lnTo>
                      <a:pt x="9" y="62"/>
                    </a:lnTo>
                    <a:cubicBezTo>
                      <a:pt x="5" y="58"/>
                      <a:pt x="3" y="52"/>
                      <a:pt x="4" y="47"/>
                    </a:cubicBezTo>
                    <a:cubicBezTo>
                      <a:pt x="4" y="44"/>
                      <a:pt x="6" y="41"/>
                      <a:pt x="8" y="39"/>
                    </a:cubicBezTo>
                    <a:cubicBezTo>
                      <a:pt x="10" y="36"/>
                      <a:pt x="13" y="35"/>
                      <a:pt x="15" y="34"/>
                    </a:cubicBezTo>
                    <a:cubicBezTo>
                      <a:pt x="18" y="33"/>
                      <a:pt x="19" y="32"/>
                      <a:pt x="19" y="29"/>
                    </a:cubicBezTo>
                    <a:cubicBezTo>
                      <a:pt x="20" y="27"/>
                      <a:pt x="21" y="24"/>
                      <a:pt x="22" y="22"/>
                    </a:cubicBezTo>
                    <a:cubicBezTo>
                      <a:pt x="25" y="17"/>
                      <a:pt x="29" y="14"/>
                      <a:pt x="33" y="12"/>
                    </a:cubicBezTo>
                    <a:cubicBezTo>
                      <a:pt x="37" y="10"/>
                      <a:pt x="41" y="8"/>
                      <a:pt x="44" y="6"/>
                    </a:cubicBezTo>
                    <a:cubicBezTo>
                      <a:pt x="51" y="3"/>
                      <a:pt x="57" y="1"/>
                      <a:pt x="61" y="0"/>
                    </a:cubicBezTo>
                    <a:cubicBezTo>
                      <a:pt x="63" y="0"/>
                      <a:pt x="65" y="0"/>
                      <a:pt x="66" y="0"/>
                    </a:cubicBezTo>
                    <a:cubicBezTo>
                      <a:pt x="67" y="1"/>
                      <a:pt x="68" y="1"/>
                      <a:pt x="68" y="1"/>
                    </a:cubicBezTo>
                    <a:cubicBezTo>
                      <a:pt x="68" y="1"/>
                      <a:pt x="65" y="1"/>
                      <a:pt x="61" y="1"/>
                    </a:cubicBezTo>
                    <a:cubicBezTo>
                      <a:pt x="57" y="2"/>
                      <a:pt x="51" y="4"/>
                      <a:pt x="45" y="8"/>
                    </a:cubicBezTo>
                    <a:cubicBezTo>
                      <a:pt x="42" y="10"/>
                      <a:pt x="38" y="12"/>
                      <a:pt x="34" y="14"/>
                    </a:cubicBezTo>
                    <a:cubicBezTo>
                      <a:pt x="31" y="16"/>
                      <a:pt x="27" y="19"/>
                      <a:pt x="24" y="23"/>
                    </a:cubicBezTo>
                    <a:cubicBezTo>
                      <a:pt x="23" y="25"/>
                      <a:pt x="22" y="27"/>
                      <a:pt x="22" y="30"/>
                    </a:cubicBezTo>
                    <a:cubicBezTo>
                      <a:pt x="22" y="31"/>
                      <a:pt x="21" y="33"/>
                      <a:pt x="20" y="34"/>
                    </a:cubicBezTo>
                    <a:cubicBezTo>
                      <a:pt x="19" y="35"/>
                      <a:pt x="17" y="36"/>
                      <a:pt x="16" y="36"/>
                    </a:cubicBezTo>
                    <a:cubicBezTo>
                      <a:pt x="11" y="38"/>
                      <a:pt x="7" y="42"/>
                      <a:pt x="7" y="47"/>
                    </a:cubicBezTo>
                    <a:cubicBezTo>
                      <a:pt x="6" y="52"/>
                      <a:pt x="7" y="57"/>
                      <a:pt x="11" y="60"/>
                    </a:cubicBezTo>
                    <a:lnTo>
                      <a:pt x="13" y="61"/>
                    </a:lnTo>
                    <a:lnTo>
                      <a:pt x="10" y="62"/>
                    </a:lnTo>
                    <a:cubicBezTo>
                      <a:pt x="5" y="63"/>
                      <a:pt x="3" y="69"/>
                      <a:pt x="3" y="74"/>
                    </a:cubicBezTo>
                    <a:cubicBezTo>
                      <a:pt x="4" y="78"/>
                      <a:pt x="6" y="83"/>
                      <a:pt x="8" y="87"/>
                    </a:cubicBezTo>
                    <a:lnTo>
                      <a:pt x="9" y="88"/>
                    </a:lnTo>
                    <a:lnTo>
                      <a:pt x="8" y="88"/>
                    </a:lnTo>
                    <a:cubicBezTo>
                      <a:pt x="4" y="92"/>
                      <a:pt x="2" y="96"/>
                      <a:pt x="1" y="101"/>
                    </a:cubicBezTo>
                    <a:cubicBezTo>
                      <a:pt x="1" y="105"/>
                      <a:pt x="2" y="109"/>
                      <a:pt x="4" y="112"/>
                    </a:cubicBezTo>
                    <a:cubicBezTo>
                      <a:pt x="7" y="117"/>
                      <a:pt x="11" y="119"/>
                      <a:pt x="11" y="119"/>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09" name="Google Shape;1009;p25"/>
              <p:cNvSpPr/>
              <p:nvPr/>
            </p:nvSpPr>
            <p:spPr>
              <a:xfrm>
                <a:off x="886680" y="3330555"/>
                <a:ext cx="154381" cy="179282"/>
              </a:xfrm>
              <a:custGeom>
                <a:avLst/>
                <a:gdLst/>
                <a:ahLst/>
                <a:cxnLst/>
                <a:rect l="l" t="t" r="r" b="b"/>
                <a:pathLst>
                  <a:path w="93" h="108" extrusionOk="0">
                    <a:moveTo>
                      <a:pt x="23" y="108"/>
                    </a:moveTo>
                    <a:cubicBezTo>
                      <a:pt x="23" y="108"/>
                      <a:pt x="22" y="108"/>
                      <a:pt x="19" y="107"/>
                    </a:cubicBezTo>
                    <a:cubicBezTo>
                      <a:pt x="17" y="106"/>
                      <a:pt x="14" y="104"/>
                      <a:pt x="11" y="101"/>
                    </a:cubicBezTo>
                    <a:cubicBezTo>
                      <a:pt x="7" y="98"/>
                      <a:pt x="4" y="93"/>
                      <a:pt x="1" y="87"/>
                    </a:cubicBezTo>
                    <a:cubicBezTo>
                      <a:pt x="0" y="84"/>
                      <a:pt x="-1" y="80"/>
                      <a:pt x="1" y="77"/>
                    </a:cubicBezTo>
                    <a:cubicBezTo>
                      <a:pt x="1" y="75"/>
                      <a:pt x="3" y="73"/>
                      <a:pt x="5" y="73"/>
                    </a:cubicBezTo>
                    <a:cubicBezTo>
                      <a:pt x="7" y="72"/>
                      <a:pt x="10" y="72"/>
                      <a:pt x="12" y="74"/>
                    </a:cubicBezTo>
                    <a:lnTo>
                      <a:pt x="9" y="75"/>
                    </a:lnTo>
                    <a:cubicBezTo>
                      <a:pt x="9" y="72"/>
                      <a:pt x="8" y="69"/>
                      <a:pt x="9" y="65"/>
                    </a:cubicBezTo>
                    <a:cubicBezTo>
                      <a:pt x="9" y="63"/>
                      <a:pt x="11" y="61"/>
                      <a:pt x="12" y="60"/>
                    </a:cubicBezTo>
                    <a:cubicBezTo>
                      <a:pt x="14" y="59"/>
                      <a:pt x="17" y="59"/>
                      <a:pt x="19" y="60"/>
                    </a:cubicBezTo>
                    <a:cubicBezTo>
                      <a:pt x="20" y="61"/>
                      <a:pt x="22" y="61"/>
                      <a:pt x="23" y="61"/>
                    </a:cubicBezTo>
                    <a:cubicBezTo>
                      <a:pt x="24" y="61"/>
                      <a:pt x="25" y="60"/>
                      <a:pt x="25" y="58"/>
                    </a:cubicBezTo>
                    <a:cubicBezTo>
                      <a:pt x="25" y="54"/>
                      <a:pt x="27" y="50"/>
                      <a:pt x="30" y="47"/>
                    </a:cubicBezTo>
                    <a:cubicBezTo>
                      <a:pt x="36" y="43"/>
                      <a:pt x="43" y="41"/>
                      <a:pt x="49" y="44"/>
                    </a:cubicBezTo>
                    <a:lnTo>
                      <a:pt x="47" y="45"/>
                    </a:lnTo>
                    <a:cubicBezTo>
                      <a:pt x="47" y="40"/>
                      <a:pt x="47" y="34"/>
                      <a:pt x="52" y="31"/>
                    </a:cubicBezTo>
                    <a:cubicBezTo>
                      <a:pt x="54" y="29"/>
                      <a:pt x="57" y="29"/>
                      <a:pt x="59" y="29"/>
                    </a:cubicBezTo>
                    <a:cubicBezTo>
                      <a:pt x="62" y="30"/>
                      <a:pt x="64" y="31"/>
                      <a:pt x="65" y="34"/>
                    </a:cubicBezTo>
                    <a:lnTo>
                      <a:pt x="62" y="34"/>
                    </a:lnTo>
                    <a:cubicBezTo>
                      <a:pt x="63" y="27"/>
                      <a:pt x="65" y="20"/>
                      <a:pt x="69" y="15"/>
                    </a:cubicBezTo>
                    <a:cubicBezTo>
                      <a:pt x="72" y="10"/>
                      <a:pt x="77" y="7"/>
                      <a:pt x="80" y="5"/>
                    </a:cubicBezTo>
                    <a:cubicBezTo>
                      <a:pt x="84" y="2"/>
                      <a:pt x="87" y="1"/>
                      <a:pt x="89" y="1"/>
                    </a:cubicBezTo>
                    <a:cubicBezTo>
                      <a:pt x="92" y="0"/>
                      <a:pt x="93" y="0"/>
                      <a:pt x="93" y="0"/>
                    </a:cubicBezTo>
                    <a:cubicBezTo>
                      <a:pt x="93" y="1"/>
                      <a:pt x="88" y="1"/>
                      <a:pt x="81" y="6"/>
                    </a:cubicBezTo>
                    <a:cubicBezTo>
                      <a:pt x="77" y="8"/>
                      <a:pt x="74" y="12"/>
                      <a:pt x="70" y="16"/>
                    </a:cubicBezTo>
                    <a:cubicBezTo>
                      <a:pt x="67" y="21"/>
                      <a:pt x="65" y="27"/>
                      <a:pt x="64" y="34"/>
                    </a:cubicBezTo>
                    <a:lnTo>
                      <a:pt x="64" y="44"/>
                    </a:lnTo>
                    <a:lnTo>
                      <a:pt x="62" y="35"/>
                    </a:lnTo>
                    <a:cubicBezTo>
                      <a:pt x="62" y="31"/>
                      <a:pt x="56" y="30"/>
                      <a:pt x="53" y="33"/>
                    </a:cubicBezTo>
                    <a:cubicBezTo>
                      <a:pt x="50" y="35"/>
                      <a:pt x="49" y="40"/>
                      <a:pt x="50" y="45"/>
                    </a:cubicBezTo>
                    <a:lnTo>
                      <a:pt x="50" y="47"/>
                    </a:lnTo>
                    <a:lnTo>
                      <a:pt x="48" y="46"/>
                    </a:lnTo>
                    <a:cubicBezTo>
                      <a:pt x="43" y="44"/>
                      <a:pt x="37" y="45"/>
                      <a:pt x="32" y="49"/>
                    </a:cubicBezTo>
                    <a:cubicBezTo>
                      <a:pt x="29" y="51"/>
                      <a:pt x="28" y="54"/>
                      <a:pt x="27" y="58"/>
                    </a:cubicBezTo>
                    <a:cubicBezTo>
                      <a:pt x="27" y="59"/>
                      <a:pt x="27" y="60"/>
                      <a:pt x="27" y="61"/>
                    </a:cubicBezTo>
                    <a:cubicBezTo>
                      <a:pt x="26" y="62"/>
                      <a:pt x="25" y="63"/>
                      <a:pt x="24" y="64"/>
                    </a:cubicBezTo>
                    <a:cubicBezTo>
                      <a:pt x="21" y="64"/>
                      <a:pt x="19" y="63"/>
                      <a:pt x="18" y="62"/>
                    </a:cubicBezTo>
                    <a:cubicBezTo>
                      <a:pt x="16" y="62"/>
                      <a:pt x="15" y="62"/>
                      <a:pt x="14" y="62"/>
                    </a:cubicBezTo>
                    <a:cubicBezTo>
                      <a:pt x="12" y="63"/>
                      <a:pt x="12" y="64"/>
                      <a:pt x="11" y="66"/>
                    </a:cubicBezTo>
                    <a:cubicBezTo>
                      <a:pt x="10" y="68"/>
                      <a:pt x="11" y="72"/>
                      <a:pt x="12" y="75"/>
                    </a:cubicBezTo>
                    <a:lnTo>
                      <a:pt x="13" y="81"/>
                    </a:lnTo>
                    <a:lnTo>
                      <a:pt x="10" y="76"/>
                    </a:lnTo>
                    <a:cubicBezTo>
                      <a:pt x="8" y="73"/>
                      <a:pt x="3" y="75"/>
                      <a:pt x="3" y="78"/>
                    </a:cubicBezTo>
                    <a:cubicBezTo>
                      <a:pt x="1" y="80"/>
                      <a:pt x="2" y="84"/>
                      <a:pt x="3" y="86"/>
                    </a:cubicBezTo>
                    <a:cubicBezTo>
                      <a:pt x="5" y="92"/>
                      <a:pt x="8" y="97"/>
                      <a:pt x="11" y="100"/>
                    </a:cubicBezTo>
                    <a:cubicBezTo>
                      <a:pt x="18" y="106"/>
                      <a:pt x="23" y="107"/>
                      <a:pt x="23" y="10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0" name="Google Shape;1010;p25"/>
              <p:cNvSpPr/>
              <p:nvPr/>
            </p:nvSpPr>
            <p:spPr>
              <a:xfrm>
                <a:off x="1143983" y="3184473"/>
                <a:ext cx="33200" cy="76361"/>
              </a:xfrm>
              <a:custGeom>
                <a:avLst/>
                <a:gdLst/>
                <a:ahLst/>
                <a:cxnLst/>
                <a:rect l="l" t="t" r="r" b="b"/>
                <a:pathLst>
                  <a:path w="20" h="46" extrusionOk="0">
                    <a:moveTo>
                      <a:pt x="20" y="46"/>
                    </a:moveTo>
                    <a:cubicBezTo>
                      <a:pt x="20" y="46"/>
                      <a:pt x="16" y="45"/>
                      <a:pt x="12" y="42"/>
                    </a:cubicBezTo>
                    <a:cubicBezTo>
                      <a:pt x="10" y="40"/>
                      <a:pt x="7" y="38"/>
                      <a:pt x="6" y="35"/>
                    </a:cubicBezTo>
                    <a:cubicBezTo>
                      <a:pt x="4" y="32"/>
                      <a:pt x="3" y="27"/>
                      <a:pt x="4" y="23"/>
                    </a:cubicBezTo>
                    <a:cubicBezTo>
                      <a:pt x="5" y="22"/>
                      <a:pt x="5" y="21"/>
                      <a:pt x="6" y="20"/>
                    </a:cubicBezTo>
                    <a:lnTo>
                      <a:pt x="6" y="22"/>
                    </a:lnTo>
                    <a:cubicBezTo>
                      <a:pt x="3" y="20"/>
                      <a:pt x="1" y="16"/>
                      <a:pt x="0" y="13"/>
                    </a:cubicBezTo>
                    <a:cubicBezTo>
                      <a:pt x="0" y="9"/>
                      <a:pt x="1" y="6"/>
                      <a:pt x="3" y="4"/>
                    </a:cubicBezTo>
                    <a:cubicBezTo>
                      <a:pt x="6" y="0"/>
                      <a:pt x="10" y="0"/>
                      <a:pt x="10" y="0"/>
                    </a:cubicBezTo>
                    <a:cubicBezTo>
                      <a:pt x="10" y="1"/>
                      <a:pt x="7" y="2"/>
                      <a:pt x="4" y="5"/>
                    </a:cubicBezTo>
                    <a:cubicBezTo>
                      <a:pt x="3" y="7"/>
                      <a:pt x="2" y="10"/>
                      <a:pt x="3" y="12"/>
                    </a:cubicBezTo>
                    <a:cubicBezTo>
                      <a:pt x="3" y="15"/>
                      <a:pt x="5" y="18"/>
                      <a:pt x="7" y="20"/>
                    </a:cubicBezTo>
                    <a:lnTo>
                      <a:pt x="8" y="21"/>
                    </a:lnTo>
                    <a:lnTo>
                      <a:pt x="8" y="22"/>
                    </a:lnTo>
                    <a:cubicBezTo>
                      <a:pt x="7" y="22"/>
                      <a:pt x="7" y="23"/>
                      <a:pt x="7" y="24"/>
                    </a:cubicBezTo>
                    <a:cubicBezTo>
                      <a:pt x="5" y="27"/>
                      <a:pt x="6" y="31"/>
                      <a:pt x="8" y="34"/>
                    </a:cubicBezTo>
                    <a:cubicBezTo>
                      <a:pt x="9" y="36"/>
                      <a:pt x="11" y="39"/>
                      <a:pt x="13" y="40"/>
                    </a:cubicBezTo>
                    <a:cubicBezTo>
                      <a:pt x="17" y="44"/>
                      <a:pt x="20" y="45"/>
                      <a:pt x="19" y="46"/>
                    </a:cubicBezTo>
                    <a:lnTo>
                      <a:pt x="20" y="46"/>
                    </a:ln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1" name="Google Shape;1011;p25"/>
              <p:cNvSpPr/>
              <p:nvPr/>
            </p:nvSpPr>
            <p:spPr>
              <a:xfrm>
                <a:off x="1177183" y="3144633"/>
                <a:ext cx="114541" cy="79681"/>
              </a:xfrm>
              <a:custGeom>
                <a:avLst/>
                <a:gdLst/>
                <a:ahLst/>
                <a:cxnLst/>
                <a:rect l="l" t="t" r="r" b="b"/>
                <a:pathLst>
                  <a:path w="69" h="48" extrusionOk="0">
                    <a:moveTo>
                      <a:pt x="65" y="48"/>
                    </a:moveTo>
                    <a:cubicBezTo>
                      <a:pt x="64" y="48"/>
                      <a:pt x="68" y="45"/>
                      <a:pt x="68" y="38"/>
                    </a:cubicBezTo>
                    <a:cubicBezTo>
                      <a:pt x="68" y="35"/>
                      <a:pt x="66" y="31"/>
                      <a:pt x="62" y="29"/>
                    </a:cubicBezTo>
                    <a:cubicBezTo>
                      <a:pt x="59" y="27"/>
                      <a:pt x="53" y="27"/>
                      <a:pt x="49" y="30"/>
                    </a:cubicBezTo>
                    <a:lnTo>
                      <a:pt x="48" y="31"/>
                    </a:lnTo>
                    <a:lnTo>
                      <a:pt x="47" y="29"/>
                    </a:lnTo>
                    <a:cubicBezTo>
                      <a:pt x="47" y="26"/>
                      <a:pt x="47" y="23"/>
                      <a:pt x="45" y="21"/>
                    </a:cubicBezTo>
                    <a:cubicBezTo>
                      <a:pt x="44" y="18"/>
                      <a:pt x="42" y="16"/>
                      <a:pt x="39" y="15"/>
                    </a:cubicBezTo>
                    <a:cubicBezTo>
                      <a:pt x="35" y="14"/>
                      <a:pt x="30" y="18"/>
                      <a:pt x="31" y="21"/>
                    </a:cubicBezTo>
                    <a:lnTo>
                      <a:pt x="28" y="21"/>
                    </a:lnTo>
                    <a:cubicBezTo>
                      <a:pt x="28" y="16"/>
                      <a:pt x="25" y="11"/>
                      <a:pt x="22" y="7"/>
                    </a:cubicBezTo>
                    <a:cubicBezTo>
                      <a:pt x="19" y="4"/>
                      <a:pt x="15" y="2"/>
                      <a:pt x="11" y="2"/>
                    </a:cubicBezTo>
                    <a:cubicBezTo>
                      <a:pt x="4" y="1"/>
                      <a:pt x="0" y="3"/>
                      <a:pt x="0" y="3"/>
                    </a:cubicBezTo>
                    <a:cubicBezTo>
                      <a:pt x="0" y="2"/>
                      <a:pt x="1" y="2"/>
                      <a:pt x="3" y="1"/>
                    </a:cubicBezTo>
                    <a:cubicBezTo>
                      <a:pt x="5" y="0"/>
                      <a:pt x="8" y="0"/>
                      <a:pt x="11" y="0"/>
                    </a:cubicBezTo>
                    <a:cubicBezTo>
                      <a:pt x="15" y="0"/>
                      <a:pt x="20" y="2"/>
                      <a:pt x="24" y="6"/>
                    </a:cubicBezTo>
                    <a:cubicBezTo>
                      <a:pt x="27" y="9"/>
                      <a:pt x="30" y="15"/>
                      <a:pt x="31" y="21"/>
                    </a:cubicBezTo>
                    <a:lnTo>
                      <a:pt x="28" y="22"/>
                    </a:lnTo>
                    <a:cubicBezTo>
                      <a:pt x="27" y="19"/>
                      <a:pt x="29" y="16"/>
                      <a:pt x="31" y="14"/>
                    </a:cubicBezTo>
                    <a:cubicBezTo>
                      <a:pt x="34" y="13"/>
                      <a:pt x="37" y="12"/>
                      <a:pt x="40" y="13"/>
                    </a:cubicBezTo>
                    <a:cubicBezTo>
                      <a:pt x="44" y="14"/>
                      <a:pt x="46" y="17"/>
                      <a:pt x="48" y="19"/>
                    </a:cubicBezTo>
                    <a:cubicBezTo>
                      <a:pt x="49" y="23"/>
                      <a:pt x="50" y="26"/>
                      <a:pt x="50" y="29"/>
                    </a:cubicBezTo>
                    <a:lnTo>
                      <a:pt x="48" y="28"/>
                    </a:lnTo>
                    <a:cubicBezTo>
                      <a:pt x="53" y="24"/>
                      <a:pt x="59" y="25"/>
                      <a:pt x="64" y="27"/>
                    </a:cubicBezTo>
                    <a:cubicBezTo>
                      <a:pt x="68" y="30"/>
                      <a:pt x="69" y="35"/>
                      <a:pt x="69" y="38"/>
                    </a:cubicBezTo>
                    <a:cubicBezTo>
                      <a:pt x="69" y="42"/>
                      <a:pt x="68" y="44"/>
                      <a:pt x="67" y="46"/>
                    </a:cubicBezTo>
                    <a:cubicBezTo>
                      <a:pt x="66" y="47"/>
                      <a:pt x="65" y="48"/>
                      <a:pt x="65" y="48"/>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2" name="Google Shape;1012;p25"/>
              <p:cNvSpPr/>
              <p:nvPr/>
            </p:nvSpPr>
            <p:spPr>
              <a:xfrm>
                <a:off x="1243584" y="3675838"/>
                <a:ext cx="89641" cy="91301"/>
              </a:xfrm>
              <a:custGeom>
                <a:avLst/>
                <a:gdLst/>
                <a:ahLst/>
                <a:cxnLst/>
                <a:rect l="l" t="t" r="r" b="b"/>
                <a:pathLst>
                  <a:path w="54" h="55" extrusionOk="0">
                    <a:moveTo>
                      <a:pt x="29" y="54"/>
                    </a:moveTo>
                    <a:cubicBezTo>
                      <a:pt x="29" y="54"/>
                      <a:pt x="28" y="55"/>
                      <a:pt x="25" y="54"/>
                    </a:cubicBezTo>
                    <a:cubicBezTo>
                      <a:pt x="22" y="54"/>
                      <a:pt x="17" y="52"/>
                      <a:pt x="13" y="49"/>
                    </a:cubicBezTo>
                    <a:cubicBezTo>
                      <a:pt x="10" y="48"/>
                      <a:pt x="8" y="46"/>
                      <a:pt x="6" y="44"/>
                    </a:cubicBezTo>
                    <a:cubicBezTo>
                      <a:pt x="3" y="41"/>
                      <a:pt x="1" y="38"/>
                      <a:pt x="0" y="35"/>
                    </a:cubicBezTo>
                    <a:cubicBezTo>
                      <a:pt x="-1" y="27"/>
                      <a:pt x="1" y="19"/>
                      <a:pt x="5" y="11"/>
                    </a:cubicBezTo>
                    <a:cubicBezTo>
                      <a:pt x="8" y="7"/>
                      <a:pt x="12" y="3"/>
                      <a:pt x="16" y="0"/>
                    </a:cubicBezTo>
                    <a:lnTo>
                      <a:pt x="16" y="0"/>
                    </a:lnTo>
                    <a:lnTo>
                      <a:pt x="17" y="0"/>
                    </a:lnTo>
                    <a:cubicBezTo>
                      <a:pt x="29" y="5"/>
                      <a:pt x="38" y="12"/>
                      <a:pt x="45" y="17"/>
                    </a:cubicBezTo>
                    <a:cubicBezTo>
                      <a:pt x="48" y="19"/>
                      <a:pt x="50" y="21"/>
                      <a:pt x="52" y="23"/>
                    </a:cubicBezTo>
                    <a:cubicBezTo>
                      <a:pt x="54" y="24"/>
                      <a:pt x="54" y="25"/>
                      <a:pt x="54" y="25"/>
                    </a:cubicBezTo>
                    <a:cubicBezTo>
                      <a:pt x="54" y="26"/>
                      <a:pt x="50" y="22"/>
                      <a:pt x="44" y="18"/>
                    </a:cubicBezTo>
                    <a:cubicBezTo>
                      <a:pt x="37" y="13"/>
                      <a:pt x="28" y="7"/>
                      <a:pt x="16" y="2"/>
                    </a:cubicBezTo>
                    <a:lnTo>
                      <a:pt x="17" y="2"/>
                    </a:lnTo>
                    <a:cubicBezTo>
                      <a:pt x="13" y="5"/>
                      <a:pt x="10" y="8"/>
                      <a:pt x="7" y="13"/>
                    </a:cubicBezTo>
                    <a:cubicBezTo>
                      <a:pt x="3" y="19"/>
                      <a:pt x="1" y="27"/>
                      <a:pt x="2" y="34"/>
                    </a:cubicBezTo>
                    <a:cubicBezTo>
                      <a:pt x="4" y="41"/>
                      <a:pt x="9" y="45"/>
                      <a:pt x="13" y="48"/>
                    </a:cubicBezTo>
                    <a:cubicBezTo>
                      <a:pt x="18" y="51"/>
                      <a:pt x="22" y="53"/>
                      <a:pt x="25" y="53"/>
                    </a:cubicBezTo>
                    <a:cubicBezTo>
                      <a:pt x="28" y="54"/>
                      <a:pt x="29" y="54"/>
                      <a:pt x="29" y="5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3" name="Google Shape;1013;p25"/>
              <p:cNvSpPr/>
              <p:nvPr/>
            </p:nvSpPr>
            <p:spPr>
              <a:xfrm>
                <a:off x="825259" y="4115742"/>
                <a:ext cx="1037509" cy="670646"/>
              </a:xfrm>
              <a:custGeom>
                <a:avLst/>
                <a:gdLst/>
                <a:ahLst/>
                <a:cxnLst/>
                <a:rect l="l" t="t" r="r" b="b"/>
                <a:pathLst>
                  <a:path w="625" h="404" extrusionOk="0">
                    <a:moveTo>
                      <a:pt x="625" y="59"/>
                    </a:moveTo>
                    <a:cubicBezTo>
                      <a:pt x="625" y="59"/>
                      <a:pt x="501" y="337"/>
                      <a:pt x="483" y="351"/>
                    </a:cubicBezTo>
                    <a:cubicBezTo>
                      <a:pt x="480" y="354"/>
                      <a:pt x="459" y="378"/>
                      <a:pt x="429" y="379"/>
                    </a:cubicBezTo>
                    <a:cubicBezTo>
                      <a:pt x="310" y="382"/>
                      <a:pt x="38" y="404"/>
                      <a:pt x="38" y="404"/>
                    </a:cubicBezTo>
                    <a:lnTo>
                      <a:pt x="0" y="247"/>
                    </a:lnTo>
                    <a:lnTo>
                      <a:pt x="327" y="223"/>
                    </a:lnTo>
                    <a:lnTo>
                      <a:pt x="491" y="0"/>
                    </a:lnTo>
                    <a:lnTo>
                      <a:pt x="625" y="59"/>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4" name="Google Shape;1014;p25"/>
              <p:cNvSpPr/>
              <p:nvPr/>
            </p:nvSpPr>
            <p:spPr>
              <a:xfrm>
                <a:off x="1217024" y="4087522"/>
                <a:ext cx="1044149" cy="1074030"/>
              </a:xfrm>
              <a:custGeom>
                <a:avLst/>
                <a:gdLst/>
                <a:ahLst/>
                <a:cxnLst/>
                <a:rect l="l" t="t" r="r" b="b"/>
                <a:pathLst>
                  <a:path w="629" h="647" extrusionOk="0">
                    <a:moveTo>
                      <a:pt x="15" y="283"/>
                    </a:moveTo>
                    <a:cubicBezTo>
                      <a:pt x="15" y="283"/>
                      <a:pt x="195" y="566"/>
                      <a:pt x="212" y="588"/>
                    </a:cubicBezTo>
                    <a:cubicBezTo>
                      <a:pt x="249" y="635"/>
                      <a:pt x="299" y="660"/>
                      <a:pt x="370" y="641"/>
                    </a:cubicBezTo>
                    <a:cubicBezTo>
                      <a:pt x="440" y="622"/>
                      <a:pt x="629" y="519"/>
                      <a:pt x="629" y="519"/>
                    </a:cubicBezTo>
                    <a:lnTo>
                      <a:pt x="573" y="391"/>
                    </a:lnTo>
                    <a:lnTo>
                      <a:pt x="353" y="438"/>
                    </a:lnTo>
                    <a:lnTo>
                      <a:pt x="182" y="96"/>
                    </a:lnTo>
                    <a:cubicBezTo>
                      <a:pt x="165" y="59"/>
                      <a:pt x="133" y="29"/>
                      <a:pt x="94" y="14"/>
                    </a:cubicBezTo>
                    <a:cubicBezTo>
                      <a:pt x="68" y="5"/>
                      <a:pt x="35" y="-8"/>
                      <a:pt x="0" y="6"/>
                    </a:cubicBezTo>
                    <a:lnTo>
                      <a:pt x="15" y="28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5" name="Google Shape;1015;p25"/>
              <p:cNvSpPr/>
              <p:nvPr/>
            </p:nvSpPr>
            <p:spPr>
              <a:xfrm>
                <a:off x="418555" y="4012821"/>
                <a:ext cx="1030869" cy="1190231"/>
              </a:xfrm>
              <a:custGeom>
                <a:avLst/>
                <a:gdLst/>
                <a:ahLst/>
                <a:cxnLst/>
                <a:rect l="l" t="t" r="r" b="b"/>
                <a:pathLst>
                  <a:path w="621" h="717" extrusionOk="0">
                    <a:moveTo>
                      <a:pt x="535" y="37"/>
                    </a:moveTo>
                    <a:lnTo>
                      <a:pt x="326" y="0"/>
                    </a:lnTo>
                    <a:cubicBezTo>
                      <a:pt x="289" y="-6"/>
                      <a:pt x="181" y="54"/>
                      <a:pt x="157" y="110"/>
                    </a:cubicBezTo>
                    <a:lnTo>
                      <a:pt x="0" y="717"/>
                    </a:lnTo>
                    <a:lnTo>
                      <a:pt x="512" y="717"/>
                    </a:lnTo>
                    <a:lnTo>
                      <a:pt x="536" y="545"/>
                    </a:lnTo>
                    <a:cubicBezTo>
                      <a:pt x="536" y="545"/>
                      <a:pt x="607" y="466"/>
                      <a:pt x="620" y="449"/>
                    </a:cubicBezTo>
                    <a:cubicBezTo>
                      <a:pt x="634" y="433"/>
                      <a:pt x="535" y="37"/>
                      <a:pt x="535" y="3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6" name="Google Shape;1016;p25"/>
              <p:cNvSpPr/>
              <p:nvPr/>
            </p:nvSpPr>
            <p:spPr>
              <a:xfrm>
                <a:off x="903280" y="3921520"/>
                <a:ext cx="429944" cy="175962"/>
              </a:xfrm>
              <a:custGeom>
                <a:avLst/>
                <a:gdLst/>
                <a:ahLst/>
                <a:cxnLst/>
                <a:rect l="l" t="t" r="r" b="b"/>
                <a:pathLst>
                  <a:path w="259" h="106" extrusionOk="0">
                    <a:moveTo>
                      <a:pt x="250" y="106"/>
                    </a:moveTo>
                    <a:lnTo>
                      <a:pt x="259" y="54"/>
                    </a:lnTo>
                    <a:cubicBezTo>
                      <a:pt x="260" y="44"/>
                      <a:pt x="254" y="36"/>
                      <a:pt x="244" y="34"/>
                    </a:cubicBezTo>
                    <a:lnTo>
                      <a:pt x="29" y="0"/>
                    </a:lnTo>
                    <a:cubicBezTo>
                      <a:pt x="19" y="-2"/>
                      <a:pt x="10" y="5"/>
                      <a:pt x="9" y="14"/>
                    </a:cubicBezTo>
                    <a:lnTo>
                      <a:pt x="0" y="76"/>
                    </a:lnTo>
                    <a:lnTo>
                      <a:pt x="250" y="106"/>
                    </a:ln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17" name="Google Shape;1017;p25"/>
              <p:cNvSpPr/>
              <p:nvPr/>
            </p:nvSpPr>
            <p:spPr>
              <a:xfrm>
                <a:off x="1318285" y="4092502"/>
                <a:ext cx="484724" cy="722107"/>
              </a:xfrm>
              <a:custGeom>
                <a:avLst/>
                <a:gdLst/>
                <a:ahLst/>
                <a:cxnLst/>
                <a:rect l="l" t="t" r="r" b="b"/>
                <a:pathLst>
                  <a:path w="292" h="435" extrusionOk="0">
                    <a:moveTo>
                      <a:pt x="0" y="0"/>
                    </a:moveTo>
                    <a:cubicBezTo>
                      <a:pt x="0" y="0"/>
                      <a:pt x="1" y="0"/>
                      <a:pt x="4" y="1"/>
                    </a:cubicBezTo>
                    <a:cubicBezTo>
                      <a:pt x="6" y="2"/>
                      <a:pt x="9" y="3"/>
                      <a:pt x="13" y="5"/>
                    </a:cubicBezTo>
                    <a:cubicBezTo>
                      <a:pt x="21" y="8"/>
                      <a:pt x="34" y="13"/>
                      <a:pt x="49" y="18"/>
                    </a:cubicBezTo>
                    <a:lnTo>
                      <a:pt x="49" y="18"/>
                    </a:lnTo>
                    <a:cubicBezTo>
                      <a:pt x="59" y="24"/>
                      <a:pt x="71" y="32"/>
                      <a:pt x="82" y="42"/>
                    </a:cubicBezTo>
                    <a:cubicBezTo>
                      <a:pt x="94" y="53"/>
                      <a:pt x="104" y="67"/>
                      <a:pt x="114" y="83"/>
                    </a:cubicBezTo>
                    <a:cubicBezTo>
                      <a:pt x="123" y="99"/>
                      <a:pt x="132" y="117"/>
                      <a:pt x="141" y="135"/>
                    </a:cubicBezTo>
                    <a:cubicBezTo>
                      <a:pt x="151" y="154"/>
                      <a:pt x="160" y="173"/>
                      <a:pt x="170" y="194"/>
                    </a:cubicBezTo>
                    <a:cubicBezTo>
                      <a:pt x="203" y="260"/>
                      <a:pt x="233" y="321"/>
                      <a:pt x="255" y="365"/>
                    </a:cubicBezTo>
                    <a:cubicBezTo>
                      <a:pt x="266" y="386"/>
                      <a:pt x="275" y="404"/>
                      <a:pt x="282" y="416"/>
                    </a:cubicBezTo>
                    <a:cubicBezTo>
                      <a:pt x="285" y="422"/>
                      <a:pt x="287" y="427"/>
                      <a:pt x="289" y="430"/>
                    </a:cubicBezTo>
                    <a:cubicBezTo>
                      <a:pt x="290" y="432"/>
                      <a:pt x="291" y="433"/>
                      <a:pt x="291" y="434"/>
                    </a:cubicBezTo>
                    <a:lnTo>
                      <a:pt x="292" y="435"/>
                    </a:lnTo>
                    <a:cubicBezTo>
                      <a:pt x="292" y="435"/>
                      <a:pt x="292" y="434"/>
                      <a:pt x="291" y="434"/>
                    </a:cubicBezTo>
                    <a:cubicBezTo>
                      <a:pt x="291" y="433"/>
                      <a:pt x="290" y="431"/>
                      <a:pt x="290" y="430"/>
                    </a:cubicBezTo>
                    <a:cubicBezTo>
                      <a:pt x="288" y="426"/>
                      <a:pt x="286" y="422"/>
                      <a:pt x="283" y="416"/>
                    </a:cubicBezTo>
                    <a:cubicBezTo>
                      <a:pt x="276" y="403"/>
                      <a:pt x="268" y="386"/>
                      <a:pt x="257" y="364"/>
                    </a:cubicBezTo>
                    <a:cubicBezTo>
                      <a:pt x="235" y="320"/>
                      <a:pt x="206" y="259"/>
                      <a:pt x="173" y="192"/>
                    </a:cubicBezTo>
                    <a:cubicBezTo>
                      <a:pt x="163" y="172"/>
                      <a:pt x="153" y="153"/>
                      <a:pt x="144" y="134"/>
                    </a:cubicBezTo>
                    <a:cubicBezTo>
                      <a:pt x="134" y="115"/>
                      <a:pt x="125" y="98"/>
                      <a:pt x="116" y="82"/>
                    </a:cubicBezTo>
                    <a:cubicBezTo>
                      <a:pt x="106" y="65"/>
                      <a:pt x="96" y="51"/>
                      <a:pt x="84" y="41"/>
                    </a:cubicBezTo>
                    <a:cubicBezTo>
                      <a:pt x="72" y="30"/>
                      <a:pt x="60" y="22"/>
                      <a:pt x="49" y="17"/>
                    </a:cubicBezTo>
                    <a:lnTo>
                      <a:pt x="49" y="17"/>
                    </a:lnTo>
                    <a:cubicBezTo>
                      <a:pt x="34" y="11"/>
                      <a:pt x="22" y="7"/>
                      <a:pt x="13" y="4"/>
                    </a:cubicBezTo>
                    <a:cubicBezTo>
                      <a:pt x="9" y="2"/>
                      <a:pt x="6" y="1"/>
                      <a:pt x="4" y="1"/>
                    </a:cubicBezTo>
                    <a:cubicBezTo>
                      <a:pt x="2" y="0"/>
                      <a:pt x="0" y="-1"/>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8" name="Google Shape;1018;p25"/>
              <p:cNvSpPr/>
              <p:nvPr/>
            </p:nvSpPr>
            <p:spPr>
              <a:xfrm>
                <a:off x="1190463" y="4489246"/>
                <a:ext cx="234062" cy="355243"/>
              </a:xfrm>
              <a:custGeom>
                <a:avLst/>
                <a:gdLst/>
                <a:ahLst/>
                <a:cxnLst/>
                <a:rect l="l" t="t" r="r" b="b"/>
                <a:pathLst>
                  <a:path w="141" h="214" extrusionOk="0">
                    <a:moveTo>
                      <a:pt x="0" y="0"/>
                    </a:moveTo>
                    <a:cubicBezTo>
                      <a:pt x="0" y="0"/>
                      <a:pt x="1" y="1"/>
                      <a:pt x="2" y="3"/>
                    </a:cubicBezTo>
                    <a:cubicBezTo>
                      <a:pt x="3" y="4"/>
                      <a:pt x="4" y="6"/>
                      <a:pt x="6" y="9"/>
                    </a:cubicBezTo>
                    <a:cubicBezTo>
                      <a:pt x="10" y="14"/>
                      <a:pt x="15" y="22"/>
                      <a:pt x="21" y="31"/>
                    </a:cubicBezTo>
                    <a:cubicBezTo>
                      <a:pt x="35" y="50"/>
                      <a:pt x="53" y="77"/>
                      <a:pt x="72" y="106"/>
                    </a:cubicBezTo>
                    <a:cubicBezTo>
                      <a:pt x="91" y="136"/>
                      <a:pt x="108" y="163"/>
                      <a:pt x="121" y="182"/>
                    </a:cubicBezTo>
                    <a:cubicBezTo>
                      <a:pt x="127" y="192"/>
                      <a:pt x="132" y="200"/>
                      <a:pt x="136" y="206"/>
                    </a:cubicBezTo>
                    <a:cubicBezTo>
                      <a:pt x="137" y="208"/>
                      <a:pt x="138" y="210"/>
                      <a:pt x="140" y="212"/>
                    </a:cubicBezTo>
                    <a:cubicBezTo>
                      <a:pt x="141" y="213"/>
                      <a:pt x="141" y="214"/>
                      <a:pt x="141" y="214"/>
                    </a:cubicBezTo>
                    <a:cubicBezTo>
                      <a:pt x="141" y="214"/>
                      <a:pt x="141" y="213"/>
                      <a:pt x="140" y="212"/>
                    </a:cubicBezTo>
                    <a:lnTo>
                      <a:pt x="136" y="205"/>
                    </a:lnTo>
                    <a:cubicBezTo>
                      <a:pt x="133" y="199"/>
                      <a:pt x="128" y="191"/>
                      <a:pt x="122" y="181"/>
                    </a:cubicBezTo>
                    <a:cubicBezTo>
                      <a:pt x="110" y="162"/>
                      <a:pt x="93" y="135"/>
                      <a:pt x="74" y="105"/>
                    </a:cubicBezTo>
                    <a:cubicBezTo>
                      <a:pt x="54" y="76"/>
                      <a:pt x="37" y="49"/>
                      <a:pt x="23" y="30"/>
                    </a:cubicBezTo>
                    <a:cubicBezTo>
                      <a:pt x="16" y="21"/>
                      <a:pt x="11" y="13"/>
                      <a:pt x="7" y="8"/>
                    </a:cubicBezTo>
                    <a:cubicBezTo>
                      <a:pt x="5" y="6"/>
                      <a:pt x="3" y="4"/>
                      <a:pt x="2" y="2"/>
                    </a:cubicBezTo>
                    <a:cubicBezTo>
                      <a:pt x="1" y="1"/>
                      <a:pt x="0" y="0"/>
                      <a:pt x="0" y="0"/>
                    </a:cubicBezTo>
                    <a:close/>
                  </a:path>
                </a:pathLst>
              </a:custGeom>
              <a:solidFill>
                <a:schemeClr val="dk1"/>
              </a:solidFill>
              <a:ln>
                <a:noFill/>
              </a:ln>
            </p:spPr>
            <p:txBody>
              <a:bodyPr spcFirstLastPara="1" wrap="square" lIns="90000" tIns="32025" rIns="90000" bIns="32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9" name="Google Shape;1019;p25"/>
              <p:cNvSpPr/>
              <p:nvPr/>
            </p:nvSpPr>
            <p:spPr>
              <a:xfrm>
                <a:off x="904940" y="4022781"/>
                <a:ext cx="413344" cy="81341"/>
              </a:xfrm>
              <a:custGeom>
                <a:avLst/>
                <a:gdLst/>
                <a:ahLst/>
                <a:cxnLst/>
                <a:rect l="l" t="t" r="r" b="b"/>
                <a:pathLst>
                  <a:path w="249" h="49" extrusionOk="0">
                    <a:moveTo>
                      <a:pt x="0" y="0"/>
                    </a:moveTo>
                    <a:cubicBezTo>
                      <a:pt x="0" y="0"/>
                      <a:pt x="1" y="0"/>
                      <a:pt x="2" y="1"/>
                    </a:cubicBezTo>
                    <a:lnTo>
                      <a:pt x="9" y="5"/>
                    </a:lnTo>
                    <a:cubicBezTo>
                      <a:pt x="11" y="7"/>
                      <a:pt x="15" y="9"/>
                      <a:pt x="19" y="11"/>
                    </a:cubicBezTo>
                    <a:cubicBezTo>
                      <a:pt x="23" y="13"/>
                      <a:pt x="28" y="15"/>
                      <a:pt x="33" y="18"/>
                    </a:cubicBezTo>
                    <a:cubicBezTo>
                      <a:pt x="39" y="20"/>
                      <a:pt x="44" y="23"/>
                      <a:pt x="51" y="25"/>
                    </a:cubicBezTo>
                    <a:cubicBezTo>
                      <a:pt x="57" y="28"/>
                      <a:pt x="64" y="30"/>
                      <a:pt x="72" y="33"/>
                    </a:cubicBezTo>
                    <a:cubicBezTo>
                      <a:pt x="87" y="37"/>
                      <a:pt x="103" y="41"/>
                      <a:pt x="121" y="44"/>
                    </a:cubicBezTo>
                    <a:cubicBezTo>
                      <a:pt x="138" y="47"/>
                      <a:pt x="155" y="49"/>
                      <a:pt x="171" y="49"/>
                    </a:cubicBezTo>
                    <a:cubicBezTo>
                      <a:pt x="179" y="49"/>
                      <a:pt x="186" y="49"/>
                      <a:pt x="193" y="49"/>
                    </a:cubicBezTo>
                    <a:cubicBezTo>
                      <a:pt x="200" y="49"/>
                      <a:pt x="206" y="48"/>
                      <a:pt x="212" y="48"/>
                    </a:cubicBezTo>
                    <a:cubicBezTo>
                      <a:pt x="218" y="47"/>
                      <a:pt x="223" y="46"/>
                      <a:pt x="228" y="46"/>
                    </a:cubicBezTo>
                    <a:cubicBezTo>
                      <a:pt x="232" y="45"/>
                      <a:pt x="236" y="45"/>
                      <a:pt x="240" y="44"/>
                    </a:cubicBezTo>
                    <a:lnTo>
                      <a:pt x="247" y="42"/>
                    </a:lnTo>
                    <a:cubicBezTo>
                      <a:pt x="249" y="42"/>
                      <a:pt x="249" y="42"/>
                      <a:pt x="249" y="42"/>
                    </a:cubicBezTo>
                    <a:cubicBezTo>
                      <a:pt x="249" y="42"/>
                      <a:pt x="248" y="42"/>
                      <a:pt x="247" y="42"/>
                    </a:cubicBezTo>
                    <a:cubicBezTo>
                      <a:pt x="245" y="42"/>
                      <a:pt x="242" y="42"/>
                      <a:pt x="239" y="43"/>
                    </a:cubicBezTo>
                    <a:cubicBezTo>
                      <a:pt x="236" y="43"/>
                      <a:pt x="232" y="44"/>
                      <a:pt x="228" y="44"/>
                    </a:cubicBezTo>
                    <a:cubicBezTo>
                      <a:pt x="223" y="45"/>
                      <a:pt x="218" y="46"/>
                      <a:pt x="212" y="46"/>
                    </a:cubicBezTo>
                    <a:cubicBezTo>
                      <a:pt x="206" y="46"/>
                      <a:pt x="200" y="47"/>
                      <a:pt x="193" y="47"/>
                    </a:cubicBezTo>
                    <a:cubicBezTo>
                      <a:pt x="186" y="47"/>
                      <a:pt x="179" y="47"/>
                      <a:pt x="171" y="47"/>
                    </a:cubicBezTo>
                    <a:cubicBezTo>
                      <a:pt x="156" y="46"/>
                      <a:pt x="139" y="45"/>
                      <a:pt x="121" y="42"/>
                    </a:cubicBezTo>
                    <a:cubicBezTo>
                      <a:pt x="104" y="39"/>
                      <a:pt x="87" y="35"/>
                      <a:pt x="72" y="30"/>
                    </a:cubicBezTo>
                    <a:cubicBezTo>
                      <a:pt x="65" y="28"/>
                      <a:pt x="58" y="26"/>
                      <a:pt x="52" y="23"/>
                    </a:cubicBezTo>
                    <a:cubicBezTo>
                      <a:pt x="45" y="21"/>
                      <a:pt x="39" y="18"/>
                      <a:pt x="34" y="16"/>
                    </a:cubicBezTo>
                    <a:cubicBezTo>
                      <a:pt x="29" y="14"/>
                      <a:pt x="24" y="11"/>
                      <a:pt x="20" y="9"/>
                    </a:cubicBezTo>
                    <a:cubicBezTo>
                      <a:pt x="16" y="7"/>
                      <a:pt x="12" y="6"/>
                      <a:pt x="9" y="4"/>
                    </a:cubicBezTo>
                    <a:cubicBezTo>
                      <a:pt x="6" y="3"/>
                      <a:pt x="4" y="2"/>
                      <a:pt x="2" y="1"/>
                    </a:cubicBezTo>
                    <a:cubicBezTo>
                      <a:pt x="1" y="0"/>
                      <a:pt x="0" y="0"/>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0" name="Google Shape;1020;p25"/>
              <p:cNvSpPr/>
              <p:nvPr/>
            </p:nvSpPr>
            <p:spPr>
              <a:xfrm>
                <a:off x="1368085" y="4550667"/>
                <a:ext cx="298803" cy="190902"/>
              </a:xfrm>
              <a:custGeom>
                <a:avLst/>
                <a:gdLst/>
                <a:ahLst/>
                <a:cxnLst/>
                <a:rect l="l" t="t" r="r" b="b"/>
                <a:pathLst>
                  <a:path w="180" h="115" extrusionOk="0">
                    <a:moveTo>
                      <a:pt x="0" y="115"/>
                    </a:moveTo>
                    <a:cubicBezTo>
                      <a:pt x="0" y="115"/>
                      <a:pt x="3" y="114"/>
                      <a:pt x="8" y="111"/>
                    </a:cubicBezTo>
                    <a:cubicBezTo>
                      <a:pt x="13" y="108"/>
                      <a:pt x="19" y="104"/>
                      <a:pt x="27" y="99"/>
                    </a:cubicBezTo>
                    <a:cubicBezTo>
                      <a:pt x="44" y="88"/>
                      <a:pt x="66" y="74"/>
                      <a:pt x="91" y="59"/>
                    </a:cubicBezTo>
                    <a:cubicBezTo>
                      <a:pt x="116" y="43"/>
                      <a:pt x="138" y="29"/>
                      <a:pt x="154" y="18"/>
                    </a:cubicBezTo>
                    <a:cubicBezTo>
                      <a:pt x="162" y="12"/>
                      <a:pt x="169" y="8"/>
                      <a:pt x="173" y="5"/>
                    </a:cubicBezTo>
                    <a:cubicBezTo>
                      <a:pt x="178" y="2"/>
                      <a:pt x="180" y="0"/>
                      <a:pt x="180" y="0"/>
                    </a:cubicBezTo>
                    <a:cubicBezTo>
                      <a:pt x="180" y="-1"/>
                      <a:pt x="177" y="1"/>
                      <a:pt x="173" y="4"/>
                    </a:cubicBezTo>
                    <a:cubicBezTo>
                      <a:pt x="168" y="7"/>
                      <a:pt x="161" y="11"/>
                      <a:pt x="153" y="16"/>
                    </a:cubicBezTo>
                    <a:cubicBezTo>
                      <a:pt x="137" y="27"/>
                      <a:pt x="114" y="41"/>
                      <a:pt x="89" y="56"/>
                    </a:cubicBezTo>
                    <a:cubicBezTo>
                      <a:pt x="65" y="72"/>
                      <a:pt x="42" y="87"/>
                      <a:pt x="26" y="97"/>
                    </a:cubicBezTo>
                    <a:cubicBezTo>
                      <a:pt x="18" y="103"/>
                      <a:pt x="12" y="107"/>
                      <a:pt x="7" y="110"/>
                    </a:cubicBezTo>
                    <a:cubicBezTo>
                      <a:pt x="3" y="113"/>
                      <a:pt x="0" y="115"/>
                      <a:pt x="0" y="115"/>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1" name="Google Shape;1021;p25"/>
              <p:cNvSpPr/>
              <p:nvPr/>
            </p:nvSpPr>
            <p:spPr>
              <a:xfrm>
                <a:off x="1308325" y="4459366"/>
                <a:ext cx="312083" cy="189242"/>
              </a:xfrm>
              <a:custGeom>
                <a:avLst/>
                <a:gdLst/>
                <a:ahLst/>
                <a:cxnLst/>
                <a:rect l="l" t="t" r="r" b="b"/>
                <a:pathLst>
                  <a:path w="188" h="114" extrusionOk="0">
                    <a:moveTo>
                      <a:pt x="0" y="114"/>
                    </a:moveTo>
                    <a:cubicBezTo>
                      <a:pt x="0" y="114"/>
                      <a:pt x="2" y="113"/>
                      <a:pt x="7" y="110"/>
                    </a:cubicBezTo>
                    <a:cubicBezTo>
                      <a:pt x="11" y="107"/>
                      <a:pt x="19" y="103"/>
                      <a:pt x="28" y="98"/>
                    </a:cubicBezTo>
                    <a:cubicBezTo>
                      <a:pt x="45" y="88"/>
                      <a:pt x="68" y="73"/>
                      <a:pt x="94" y="57"/>
                    </a:cubicBezTo>
                    <a:cubicBezTo>
                      <a:pt x="119" y="40"/>
                      <a:pt x="143" y="26"/>
                      <a:pt x="160" y="16"/>
                    </a:cubicBezTo>
                    <a:cubicBezTo>
                      <a:pt x="169" y="11"/>
                      <a:pt x="176" y="7"/>
                      <a:pt x="181" y="4"/>
                    </a:cubicBezTo>
                    <a:cubicBezTo>
                      <a:pt x="185" y="2"/>
                      <a:pt x="188" y="0"/>
                      <a:pt x="188" y="0"/>
                    </a:cubicBezTo>
                    <a:cubicBezTo>
                      <a:pt x="188" y="0"/>
                      <a:pt x="185" y="1"/>
                      <a:pt x="180" y="4"/>
                    </a:cubicBezTo>
                    <a:cubicBezTo>
                      <a:pt x="175" y="6"/>
                      <a:pt x="168" y="10"/>
                      <a:pt x="159" y="14"/>
                    </a:cubicBezTo>
                    <a:cubicBezTo>
                      <a:pt x="142" y="24"/>
                      <a:pt x="118" y="38"/>
                      <a:pt x="92" y="54"/>
                    </a:cubicBezTo>
                    <a:cubicBezTo>
                      <a:pt x="67" y="71"/>
                      <a:pt x="44" y="85"/>
                      <a:pt x="27" y="96"/>
                    </a:cubicBezTo>
                    <a:cubicBezTo>
                      <a:pt x="19" y="102"/>
                      <a:pt x="12" y="106"/>
                      <a:pt x="7" y="109"/>
                    </a:cubicBezTo>
                    <a:cubicBezTo>
                      <a:pt x="2" y="112"/>
                      <a:pt x="0" y="114"/>
                      <a:pt x="0" y="114"/>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2" name="Google Shape;1022;p25"/>
              <p:cNvSpPr/>
              <p:nvPr/>
            </p:nvSpPr>
            <p:spPr>
              <a:xfrm>
                <a:off x="529776" y="4771449"/>
                <a:ext cx="849928" cy="64741"/>
              </a:xfrm>
              <a:custGeom>
                <a:avLst/>
                <a:gdLst/>
                <a:ahLst/>
                <a:cxnLst/>
                <a:rect l="l" t="t" r="r" b="b"/>
                <a:pathLst>
                  <a:path w="512" h="39" extrusionOk="0">
                    <a:moveTo>
                      <a:pt x="0" y="0"/>
                    </a:moveTo>
                    <a:lnTo>
                      <a:pt x="1" y="0"/>
                    </a:lnTo>
                    <a:lnTo>
                      <a:pt x="5" y="1"/>
                    </a:lnTo>
                    <a:cubicBezTo>
                      <a:pt x="9" y="1"/>
                      <a:pt x="14" y="2"/>
                      <a:pt x="20" y="3"/>
                    </a:cubicBezTo>
                    <a:cubicBezTo>
                      <a:pt x="33" y="4"/>
                      <a:pt x="52" y="7"/>
                      <a:pt x="75" y="9"/>
                    </a:cubicBezTo>
                    <a:cubicBezTo>
                      <a:pt x="121" y="15"/>
                      <a:pt x="185" y="20"/>
                      <a:pt x="256" y="25"/>
                    </a:cubicBezTo>
                    <a:cubicBezTo>
                      <a:pt x="327" y="30"/>
                      <a:pt x="391" y="33"/>
                      <a:pt x="437" y="36"/>
                    </a:cubicBezTo>
                    <a:cubicBezTo>
                      <a:pt x="460" y="37"/>
                      <a:pt x="479" y="38"/>
                      <a:pt x="492" y="39"/>
                    </a:cubicBezTo>
                    <a:cubicBezTo>
                      <a:pt x="498" y="39"/>
                      <a:pt x="503" y="39"/>
                      <a:pt x="507" y="39"/>
                    </a:cubicBezTo>
                    <a:cubicBezTo>
                      <a:pt x="509" y="39"/>
                      <a:pt x="510" y="39"/>
                      <a:pt x="511" y="39"/>
                    </a:cubicBezTo>
                    <a:cubicBezTo>
                      <a:pt x="512" y="39"/>
                      <a:pt x="512" y="39"/>
                      <a:pt x="512" y="39"/>
                    </a:cubicBezTo>
                    <a:lnTo>
                      <a:pt x="511" y="39"/>
                    </a:lnTo>
                    <a:lnTo>
                      <a:pt x="507" y="39"/>
                    </a:lnTo>
                    <a:cubicBezTo>
                      <a:pt x="504" y="38"/>
                      <a:pt x="499" y="38"/>
                      <a:pt x="492" y="38"/>
                    </a:cubicBezTo>
                    <a:cubicBezTo>
                      <a:pt x="479" y="37"/>
                      <a:pt x="460" y="35"/>
                      <a:pt x="437" y="34"/>
                    </a:cubicBezTo>
                    <a:cubicBezTo>
                      <a:pt x="391" y="31"/>
                      <a:pt x="327" y="27"/>
                      <a:pt x="256" y="23"/>
                    </a:cubicBezTo>
                    <a:cubicBezTo>
                      <a:pt x="185" y="18"/>
                      <a:pt x="121" y="12"/>
                      <a:pt x="75" y="8"/>
                    </a:cubicBezTo>
                    <a:cubicBezTo>
                      <a:pt x="52" y="5"/>
                      <a:pt x="33" y="3"/>
                      <a:pt x="20" y="2"/>
                    </a:cubicBezTo>
                    <a:cubicBezTo>
                      <a:pt x="14" y="1"/>
                      <a:pt x="9" y="0"/>
                      <a:pt x="5" y="0"/>
                    </a:cubicBezTo>
                    <a:cubicBezTo>
                      <a:pt x="4" y="0"/>
                      <a:pt x="2" y="0"/>
                      <a:pt x="1" y="0"/>
                    </a:cubicBezTo>
                    <a:cubicBezTo>
                      <a:pt x="0" y="0"/>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3" name="Google Shape;1023;p25"/>
              <p:cNvSpPr/>
              <p:nvPr/>
            </p:nvSpPr>
            <p:spPr>
              <a:xfrm>
                <a:off x="569617" y="4617067"/>
                <a:ext cx="753647" cy="64741"/>
              </a:xfrm>
              <a:custGeom>
                <a:avLst/>
                <a:gdLst/>
                <a:ahLst/>
                <a:cxnLst/>
                <a:rect l="l" t="t" r="r" b="b"/>
                <a:pathLst>
                  <a:path w="454" h="39" extrusionOk="0">
                    <a:moveTo>
                      <a:pt x="0" y="0"/>
                    </a:moveTo>
                    <a:cubicBezTo>
                      <a:pt x="0" y="0"/>
                      <a:pt x="2" y="1"/>
                      <a:pt x="5" y="1"/>
                    </a:cubicBezTo>
                    <a:cubicBezTo>
                      <a:pt x="8" y="1"/>
                      <a:pt x="12" y="2"/>
                      <a:pt x="18" y="2"/>
                    </a:cubicBezTo>
                    <a:cubicBezTo>
                      <a:pt x="30" y="3"/>
                      <a:pt x="46" y="4"/>
                      <a:pt x="67" y="5"/>
                    </a:cubicBezTo>
                    <a:cubicBezTo>
                      <a:pt x="108" y="8"/>
                      <a:pt x="165" y="12"/>
                      <a:pt x="227" y="18"/>
                    </a:cubicBezTo>
                    <a:cubicBezTo>
                      <a:pt x="290" y="23"/>
                      <a:pt x="347" y="29"/>
                      <a:pt x="388" y="33"/>
                    </a:cubicBezTo>
                    <a:cubicBezTo>
                      <a:pt x="408" y="35"/>
                      <a:pt x="425" y="36"/>
                      <a:pt x="437" y="37"/>
                    </a:cubicBezTo>
                    <a:cubicBezTo>
                      <a:pt x="442" y="38"/>
                      <a:pt x="446" y="38"/>
                      <a:pt x="450" y="39"/>
                    </a:cubicBezTo>
                    <a:cubicBezTo>
                      <a:pt x="453" y="39"/>
                      <a:pt x="454" y="39"/>
                      <a:pt x="454" y="39"/>
                    </a:cubicBezTo>
                    <a:cubicBezTo>
                      <a:pt x="454" y="39"/>
                      <a:pt x="453" y="39"/>
                      <a:pt x="450" y="38"/>
                    </a:cubicBezTo>
                    <a:cubicBezTo>
                      <a:pt x="447" y="38"/>
                      <a:pt x="442" y="37"/>
                      <a:pt x="437" y="36"/>
                    </a:cubicBezTo>
                    <a:cubicBezTo>
                      <a:pt x="425" y="35"/>
                      <a:pt x="408" y="33"/>
                      <a:pt x="388" y="31"/>
                    </a:cubicBezTo>
                    <a:cubicBezTo>
                      <a:pt x="347" y="26"/>
                      <a:pt x="290" y="20"/>
                      <a:pt x="228" y="15"/>
                    </a:cubicBezTo>
                    <a:cubicBezTo>
                      <a:pt x="165" y="10"/>
                      <a:pt x="108" y="6"/>
                      <a:pt x="67" y="3"/>
                    </a:cubicBezTo>
                    <a:cubicBezTo>
                      <a:pt x="46" y="2"/>
                      <a:pt x="29" y="1"/>
                      <a:pt x="18" y="1"/>
                    </a:cubicBezTo>
                    <a:cubicBezTo>
                      <a:pt x="12" y="1"/>
                      <a:pt x="8" y="1"/>
                      <a:pt x="5" y="0"/>
                    </a:cubicBezTo>
                    <a:cubicBezTo>
                      <a:pt x="2" y="0"/>
                      <a:pt x="0" y="0"/>
                      <a:pt x="0" y="0"/>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4" name="Google Shape;1024;p25"/>
              <p:cNvSpPr/>
              <p:nvPr/>
            </p:nvSpPr>
            <p:spPr>
              <a:xfrm>
                <a:off x="1236944" y="4552327"/>
                <a:ext cx="166001" cy="258962"/>
              </a:xfrm>
              <a:custGeom>
                <a:avLst/>
                <a:gdLst/>
                <a:ahLst/>
                <a:cxnLst/>
                <a:rect l="l" t="t" r="r" b="b"/>
                <a:pathLst>
                  <a:path w="100" h="156" extrusionOk="0">
                    <a:moveTo>
                      <a:pt x="100" y="156"/>
                    </a:moveTo>
                    <a:cubicBezTo>
                      <a:pt x="45" y="122"/>
                      <a:pt x="7" y="65"/>
                      <a:pt x="0" y="0"/>
                    </a:cubicBezTo>
                    <a:lnTo>
                      <a:pt x="100" y="156"/>
                    </a:lnTo>
                    <a:close/>
                  </a:path>
                </a:pathLst>
              </a:custGeom>
              <a:solidFill>
                <a:srgbClr val="000000">
                  <a:alpha val="29800"/>
                </a:srgbClr>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25" name="Google Shape;1025;p25"/>
            <p:cNvSpPr/>
            <p:nvPr/>
          </p:nvSpPr>
          <p:spPr>
            <a:xfrm>
              <a:off x="3217675" y="4092079"/>
              <a:ext cx="426624" cy="426624"/>
            </a:xfrm>
            <a:custGeom>
              <a:avLst/>
              <a:gdLst/>
              <a:ahLst/>
              <a:cxnLst/>
              <a:rect l="l" t="t" r="r" b="b"/>
              <a:pathLst>
                <a:path w="257" h="257" extrusionOk="0">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1" y="28"/>
                  </a:lnTo>
                  <a:cubicBezTo>
                    <a:pt x="170" y="31"/>
                    <a:pt x="179" y="35"/>
                    <a:pt x="187" y="40"/>
                  </a:cubicBezTo>
                  <a:lnTo>
                    <a:pt x="209" y="28"/>
                  </a:lnTo>
                  <a:lnTo>
                    <a:pt x="238" y="60"/>
                  </a:lnTo>
                  <a:lnTo>
                    <a:pt x="223" y="81"/>
                  </a:lnTo>
                  <a:cubicBezTo>
                    <a:pt x="227" y="89"/>
                    <a:pt x="230" y="98"/>
                    <a:pt x="232" y="107"/>
                  </a:cubicBezTo>
                  <a:lnTo>
                    <a:pt x="257" y="114"/>
                  </a:lnTo>
                  <a:lnTo>
                    <a:pt x="254" y="157"/>
                  </a:lnTo>
                  <a:lnTo>
                    <a:pt x="229" y="161"/>
                  </a:lnTo>
                  <a:cubicBezTo>
                    <a:pt x="226" y="170"/>
                    <a:pt x="222" y="179"/>
                    <a:pt x="217" y="186"/>
                  </a:cubicBezTo>
                  <a:lnTo>
                    <a:pt x="229" y="209"/>
                  </a:lnTo>
                  <a:lnTo>
                    <a:pt x="197"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19" y="197"/>
                  </a:lnTo>
                  <a:lnTo>
                    <a:pt x="34" y="176"/>
                  </a:lnTo>
                  <a:cubicBezTo>
                    <a:pt x="30" y="168"/>
                    <a:pt x="27" y="159"/>
                    <a:pt x="25" y="150"/>
                  </a:cubicBezTo>
                  <a:lnTo>
                    <a:pt x="0" y="143"/>
                  </a:lnTo>
                  <a:lnTo>
                    <a:pt x="3" y="100"/>
                  </a:lnTo>
                  <a:lnTo>
                    <a:pt x="28" y="96"/>
                  </a:lnTo>
                  <a:moveTo>
                    <a:pt x="83" y="124"/>
                  </a:moveTo>
                  <a:cubicBezTo>
                    <a:pt x="81" y="149"/>
                    <a:pt x="101" y="171"/>
                    <a:pt x="126" y="172"/>
                  </a:cubicBezTo>
                  <a:cubicBezTo>
                    <a:pt x="151" y="174"/>
                    <a:pt x="173" y="154"/>
                    <a:pt x="175" y="129"/>
                  </a:cubicBezTo>
                  <a:cubicBezTo>
                    <a:pt x="176" y="104"/>
                    <a:pt x="156" y="83"/>
                    <a:pt x="131" y="81"/>
                  </a:cubicBezTo>
                  <a:cubicBezTo>
                    <a:pt x="105" y="80"/>
                    <a:pt x="84" y="99"/>
                    <a:pt x="83" y="12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26" name="Google Shape;1026;p25"/>
          <p:cNvGrpSpPr/>
          <p:nvPr/>
        </p:nvGrpSpPr>
        <p:grpSpPr>
          <a:xfrm>
            <a:off x="1279497" y="-119054"/>
            <a:ext cx="2319742" cy="3260082"/>
            <a:chOff x="1210622" y="-170354"/>
            <a:chExt cx="2319742" cy="3260082"/>
          </a:xfrm>
        </p:grpSpPr>
        <p:grpSp>
          <p:nvGrpSpPr>
            <p:cNvPr id="1027" name="Google Shape;1027;p25"/>
            <p:cNvGrpSpPr/>
            <p:nvPr/>
          </p:nvGrpSpPr>
          <p:grpSpPr>
            <a:xfrm>
              <a:off x="1681651" y="398058"/>
              <a:ext cx="1848713" cy="2691670"/>
              <a:chOff x="1753188" y="663783"/>
              <a:chExt cx="1848713" cy="2691670"/>
            </a:xfrm>
          </p:grpSpPr>
          <p:sp>
            <p:nvSpPr>
              <p:cNvPr id="1028" name="Google Shape;1028;p25"/>
              <p:cNvSpPr/>
              <p:nvPr/>
            </p:nvSpPr>
            <p:spPr>
              <a:xfrm>
                <a:off x="2524001" y="1331549"/>
                <a:ext cx="956301" cy="2021843"/>
              </a:xfrm>
              <a:custGeom>
                <a:avLst/>
                <a:gdLst/>
                <a:ahLst/>
                <a:cxnLst/>
                <a:rect l="l" t="t" r="r" b="b"/>
                <a:pathLst>
                  <a:path w="464" h="981" extrusionOk="0">
                    <a:moveTo>
                      <a:pt x="380" y="0"/>
                    </a:moveTo>
                    <a:cubicBezTo>
                      <a:pt x="371" y="0"/>
                      <a:pt x="359" y="0"/>
                      <a:pt x="345" y="0"/>
                    </a:cubicBezTo>
                    <a:cubicBezTo>
                      <a:pt x="342" y="0"/>
                      <a:pt x="338" y="0"/>
                      <a:pt x="335" y="2"/>
                    </a:cubicBezTo>
                    <a:cubicBezTo>
                      <a:pt x="331" y="3"/>
                      <a:pt x="328" y="6"/>
                      <a:pt x="326" y="9"/>
                    </a:cubicBezTo>
                    <a:cubicBezTo>
                      <a:pt x="325" y="11"/>
                      <a:pt x="324" y="13"/>
                      <a:pt x="324" y="15"/>
                    </a:cubicBezTo>
                    <a:cubicBezTo>
                      <a:pt x="324" y="17"/>
                      <a:pt x="324" y="19"/>
                      <a:pt x="324" y="21"/>
                    </a:cubicBezTo>
                    <a:cubicBezTo>
                      <a:pt x="324" y="23"/>
                      <a:pt x="324" y="26"/>
                      <a:pt x="324" y="28"/>
                    </a:cubicBezTo>
                    <a:cubicBezTo>
                      <a:pt x="324" y="31"/>
                      <a:pt x="324" y="32"/>
                      <a:pt x="323" y="34"/>
                    </a:cubicBezTo>
                    <a:cubicBezTo>
                      <a:pt x="322" y="39"/>
                      <a:pt x="320" y="43"/>
                      <a:pt x="316" y="46"/>
                    </a:cubicBezTo>
                    <a:cubicBezTo>
                      <a:pt x="313" y="47"/>
                      <a:pt x="311" y="48"/>
                      <a:pt x="309" y="48"/>
                    </a:cubicBezTo>
                    <a:cubicBezTo>
                      <a:pt x="306" y="48"/>
                      <a:pt x="304" y="48"/>
                      <a:pt x="301" y="48"/>
                    </a:cubicBezTo>
                    <a:cubicBezTo>
                      <a:pt x="291" y="48"/>
                      <a:pt x="281" y="48"/>
                      <a:pt x="269" y="48"/>
                    </a:cubicBezTo>
                    <a:cubicBezTo>
                      <a:pt x="247" y="48"/>
                      <a:pt x="223" y="48"/>
                      <a:pt x="198" y="48"/>
                    </a:cubicBezTo>
                    <a:lnTo>
                      <a:pt x="178" y="48"/>
                    </a:lnTo>
                    <a:cubicBezTo>
                      <a:pt x="176" y="48"/>
                      <a:pt x="175" y="48"/>
                      <a:pt x="173" y="48"/>
                    </a:cubicBezTo>
                    <a:cubicBezTo>
                      <a:pt x="172" y="48"/>
                      <a:pt x="170" y="48"/>
                      <a:pt x="168" y="48"/>
                    </a:cubicBezTo>
                    <a:cubicBezTo>
                      <a:pt x="165" y="47"/>
                      <a:pt x="162" y="45"/>
                      <a:pt x="159" y="42"/>
                    </a:cubicBezTo>
                    <a:cubicBezTo>
                      <a:pt x="157" y="40"/>
                      <a:pt x="155" y="36"/>
                      <a:pt x="155" y="33"/>
                    </a:cubicBezTo>
                    <a:cubicBezTo>
                      <a:pt x="155" y="31"/>
                      <a:pt x="155" y="29"/>
                      <a:pt x="155" y="27"/>
                    </a:cubicBezTo>
                    <a:cubicBezTo>
                      <a:pt x="155" y="26"/>
                      <a:pt x="155" y="24"/>
                      <a:pt x="155" y="22"/>
                    </a:cubicBezTo>
                    <a:cubicBezTo>
                      <a:pt x="155" y="19"/>
                      <a:pt x="155" y="15"/>
                      <a:pt x="154" y="12"/>
                    </a:cubicBezTo>
                    <a:cubicBezTo>
                      <a:pt x="153" y="8"/>
                      <a:pt x="150" y="6"/>
                      <a:pt x="148" y="3"/>
                    </a:cubicBezTo>
                    <a:cubicBezTo>
                      <a:pt x="145" y="1"/>
                      <a:pt x="141" y="0"/>
                      <a:pt x="137" y="1"/>
                    </a:cubicBezTo>
                    <a:lnTo>
                      <a:pt x="126" y="1"/>
                    </a:lnTo>
                    <a:cubicBezTo>
                      <a:pt x="119" y="1"/>
                      <a:pt x="111" y="1"/>
                      <a:pt x="103" y="1"/>
                    </a:cubicBezTo>
                    <a:cubicBezTo>
                      <a:pt x="88" y="1"/>
                      <a:pt x="72" y="1"/>
                      <a:pt x="56" y="1"/>
                    </a:cubicBezTo>
                    <a:cubicBezTo>
                      <a:pt x="48" y="1"/>
                      <a:pt x="40" y="2"/>
                      <a:pt x="32" y="5"/>
                    </a:cubicBezTo>
                    <a:cubicBezTo>
                      <a:pt x="25" y="8"/>
                      <a:pt x="18" y="14"/>
                      <a:pt x="13" y="20"/>
                    </a:cubicBezTo>
                    <a:cubicBezTo>
                      <a:pt x="7" y="26"/>
                      <a:pt x="3" y="34"/>
                      <a:pt x="1" y="43"/>
                    </a:cubicBezTo>
                    <a:cubicBezTo>
                      <a:pt x="1" y="45"/>
                      <a:pt x="1" y="47"/>
                      <a:pt x="0" y="49"/>
                    </a:cubicBezTo>
                    <a:cubicBezTo>
                      <a:pt x="0" y="51"/>
                      <a:pt x="0" y="53"/>
                      <a:pt x="0" y="54"/>
                    </a:cubicBezTo>
                    <a:lnTo>
                      <a:pt x="0" y="408"/>
                    </a:lnTo>
                    <a:cubicBezTo>
                      <a:pt x="0" y="413"/>
                      <a:pt x="0" y="417"/>
                      <a:pt x="0" y="422"/>
                    </a:cubicBezTo>
                    <a:cubicBezTo>
                      <a:pt x="0" y="436"/>
                      <a:pt x="0" y="451"/>
                      <a:pt x="0" y="465"/>
                    </a:cubicBezTo>
                    <a:lnTo>
                      <a:pt x="0" y="925"/>
                    </a:lnTo>
                    <a:cubicBezTo>
                      <a:pt x="0" y="931"/>
                      <a:pt x="0" y="936"/>
                      <a:pt x="2" y="942"/>
                    </a:cubicBezTo>
                    <a:cubicBezTo>
                      <a:pt x="6" y="954"/>
                      <a:pt x="13" y="964"/>
                      <a:pt x="23" y="971"/>
                    </a:cubicBezTo>
                    <a:cubicBezTo>
                      <a:pt x="33" y="978"/>
                      <a:pt x="45" y="981"/>
                      <a:pt x="58" y="980"/>
                    </a:cubicBezTo>
                    <a:cubicBezTo>
                      <a:pt x="70" y="980"/>
                      <a:pt x="82" y="980"/>
                      <a:pt x="94" y="980"/>
                    </a:cubicBezTo>
                    <a:cubicBezTo>
                      <a:pt x="119" y="980"/>
                      <a:pt x="143" y="980"/>
                      <a:pt x="167" y="980"/>
                    </a:cubicBezTo>
                    <a:cubicBezTo>
                      <a:pt x="215" y="980"/>
                      <a:pt x="263" y="980"/>
                      <a:pt x="309" y="980"/>
                    </a:cubicBezTo>
                    <a:cubicBezTo>
                      <a:pt x="332" y="980"/>
                      <a:pt x="356" y="980"/>
                      <a:pt x="378" y="980"/>
                    </a:cubicBezTo>
                    <a:cubicBezTo>
                      <a:pt x="390" y="980"/>
                      <a:pt x="401" y="981"/>
                      <a:pt x="412" y="980"/>
                    </a:cubicBezTo>
                    <a:cubicBezTo>
                      <a:pt x="424" y="980"/>
                      <a:pt x="434" y="975"/>
                      <a:pt x="443" y="969"/>
                    </a:cubicBezTo>
                    <a:cubicBezTo>
                      <a:pt x="447" y="965"/>
                      <a:pt x="451" y="961"/>
                      <a:pt x="454" y="956"/>
                    </a:cubicBezTo>
                    <a:cubicBezTo>
                      <a:pt x="457" y="952"/>
                      <a:pt x="459" y="947"/>
                      <a:pt x="461" y="941"/>
                    </a:cubicBezTo>
                    <a:cubicBezTo>
                      <a:pt x="463" y="936"/>
                      <a:pt x="463" y="931"/>
                      <a:pt x="463" y="925"/>
                    </a:cubicBezTo>
                    <a:cubicBezTo>
                      <a:pt x="463" y="920"/>
                      <a:pt x="463" y="914"/>
                      <a:pt x="463" y="909"/>
                    </a:cubicBezTo>
                    <a:cubicBezTo>
                      <a:pt x="463" y="887"/>
                      <a:pt x="463" y="865"/>
                      <a:pt x="463" y="844"/>
                    </a:cubicBezTo>
                    <a:cubicBezTo>
                      <a:pt x="463" y="672"/>
                      <a:pt x="463" y="518"/>
                      <a:pt x="463" y="389"/>
                    </a:cubicBezTo>
                    <a:cubicBezTo>
                      <a:pt x="463" y="259"/>
                      <a:pt x="463" y="154"/>
                      <a:pt x="464" y="82"/>
                    </a:cubicBezTo>
                    <a:cubicBezTo>
                      <a:pt x="464" y="73"/>
                      <a:pt x="464" y="64"/>
                      <a:pt x="464" y="56"/>
                    </a:cubicBezTo>
                    <a:cubicBezTo>
                      <a:pt x="464" y="48"/>
                      <a:pt x="462" y="41"/>
                      <a:pt x="460" y="34"/>
                    </a:cubicBezTo>
                    <a:cubicBezTo>
                      <a:pt x="457" y="28"/>
                      <a:pt x="453" y="23"/>
                      <a:pt x="449" y="18"/>
                    </a:cubicBezTo>
                    <a:cubicBezTo>
                      <a:pt x="445" y="14"/>
                      <a:pt x="441" y="11"/>
                      <a:pt x="437" y="8"/>
                    </a:cubicBezTo>
                    <a:cubicBezTo>
                      <a:pt x="429" y="3"/>
                      <a:pt x="422" y="2"/>
                      <a:pt x="417" y="1"/>
                    </a:cubicBezTo>
                    <a:cubicBezTo>
                      <a:pt x="414" y="1"/>
                      <a:pt x="413" y="1"/>
                      <a:pt x="411" y="0"/>
                    </a:cubicBezTo>
                    <a:cubicBezTo>
                      <a:pt x="410" y="0"/>
                      <a:pt x="409" y="0"/>
                      <a:pt x="409" y="0"/>
                    </a:cubicBezTo>
                    <a:cubicBezTo>
                      <a:pt x="409" y="0"/>
                      <a:pt x="407" y="0"/>
                      <a:pt x="402" y="0"/>
                    </a:cubicBezTo>
                    <a:cubicBezTo>
                      <a:pt x="397" y="0"/>
                      <a:pt x="390" y="0"/>
                      <a:pt x="380"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29" name="Google Shape;1029;p25"/>
              <p:cNvSpPr/>
              <p:nvPr/>
            </p:nvSpPr>
            <p:spPr>
              <a:xfrm>
                <a:off x="2680637" y="2092059"/>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0" name="Google Shape;1030;p25"/>
              <p:cNvSpPr/>
              <p:nvPr/>
            </p:nvSpPr>
            <p:spPr>
              <a:xfrm>
                <a:off x="2521940" y="1329488"/>
                <a:ext cx="960423" cy="2025965"/>
              </a:xfrm>
              <a:custGeom>
                <a:avLst/>
                <a:gdLst/>
                <a:ahLst/>
                <a:cxnLst/>
                <a:rect l="l" t="t" r="r" b="b"/>
                <a:pathLst>
                  <a:path w="466" h="983" extrusionOk="0">
                    <a:moveTo>
                      <a:pt x="411" y="1"/>
                    </a:moveTo>
                    <a:cubicBezTo>
                      <a:pt x="411" y="1"/>
                      <a:pt x="412" y="1"/>
                      <a:pt x="413" y="1"/>
                    </a:cubicBezTo>
                    <a:cubicBezTo>
                      <a:pt x="415" y="1"/>
                      <a:pt x="416" y="1"/>
                      <a:pt x="419" y="1"/>
                    </a:cubicBezTo>
                    <a:cubicBezTo>
                      <a:pt x="424" y="2"/>
                      <a:pt x="431" y="3"/>
                      <a:pt x="439" y="8"/>
                    </a:cubicBezTo>
                    <a:cubicBezTo>
                      <a:pt x="443" y="11"/>
                      <a:pt x="448" y="14"/>
                      <a:pt x="452" y="18"/>
                    </a:cubicBezTo>
                    <a:cubicBezTo>
                      <a:pt x="456" y="23"/>
                      <a:pt x="459" y="28"/>
                      <a:pt x="462" y="35"/>
                    </a:cubicBezTo>
                    <a:cubicBezTo>
                      <a:pt x="465" y="41"/>
                      <a:pt x="466" y="49"/>
                      <a:pt x="466" y="57"/>
                    </a:cubicBezTo>
                    <a:cubicBezTo>
                      <a:pt x="466" y="65"/>
                      <a:pt x="466" y="73"/>
                      <a:pt x="466" y="82"/>
                    </a:cubicBezTo>
                    <a:cubicBezTo>
                      <a:pt x="466" y="155"/>
                      <a:pt x="466" y="260"/>
                      <a:pt x="466" y="389"/>
                    </a:cubicBezTo>
                    <a:cubicBezTo>
                      <a:pt x="466" y="519"/>
                      <a:pt x="466" y="673"/>
                      <a:pt x="466" y="844"/>
                    </a:cubicBezTo>
                    <a:cubicBezTo>
                      <a:pt x="466" y="866"/>
                      <a:pt x="466" y="887"/>
                      <a:pt x="466" y="909"/>
                    </a:cubicBezTo>
                    <a:lnTo>
                      <a:pt x="466" y="926"/>
                    </a:lnTo>
                    <a:cubicBezTo>
                      <a:pt x="466" y="931"/>
                      <a:pt x="466" y="937"/>
                      <a:pt x="464" y="942"/>
                    </a:cubicBezTo>
                    <a:cubicBezTo>
                      <a:pt x="463" y="948"/>
                      <a:pt x="460" y="953"/>
                      <a:pt x="457" y="958"/>
                    </a:cubicBezTo>
                    <a:cubicBezTo>
                      <a:pt x="454" y="962"/>
                      <a:pt x="450" y="966"/>
                      <a:pt x="446" y="970"/>
                    </a:cubicBezTo>
                    <a:cubicBezTo>
                      <a:pt x="437" y="977"/>
                      <a:pt x="426" y="982"/>
                      <a:pt x="415" y="982"/>
                    </a:cubicBezTo>
                    <a:cubicBezTo>
                      <a:pt x="403" y="983"/>
                      <a:pt x="392" y="982"/>
                      <a:pt x="380" y="982"/>
                    </a:cubicBezTo>
                    <a:cubicBezTo>
                      <a:pt x="358" y="982"/>
                      <a:pt x="334" y="982"/>
                      <a:pt x="311" y="982"/>
                    </a:cubicBezTo>
                    <a:cubicBezTo>
                      <a:pt x="265" y="982"/>
                      <a:pt x="217" y="982"/>
                      <a:pt x="169" y="982"/>
                    </a:cubicBezTo>
                    <a:cubicBezTo>
                      <a:pt x="145" y="982"/>
                      <a:pt x="121" y="982"/>
                      <a:pt x="96" y="982"/>
                    </a:cubicBezTo>
                    <a:cubicBezTo>
                      <a:pt x="84" y="982"/>
                      <a:pt x="72" y="982"/>
                      <a:pt x="60" y="982"/>
                    </a:cubicBezTo>
                    <a:cubicBezTo>
                      <a:pt x="47" y="983"/>
                      <a:pt x="35" y="980"/>
                      <a:pt x="24" y="973"/>
                    </a:cubicBezTo>
                    <a:cubicBezTo>
                      <a:pt x="14" y="965"/>
                      <a:pt x="6" y="955"/>
                      <a:pt x="3" y="943"/>
                    </a:cubicBezTo>
                    <a:cubicBezTo>
                      <a:pt x="1" y="937"/>
                      <a:pt x="0" y="931"/>
                      <a:pt x="0" y="924"/>
                    </a:cubicBezTo>
                    <a:cubicBezTo>
                      <a:pt x="0" y="918"/>
                      <a:pt x="0" y="912"/>
                      <a:pt x="0" y="906"/>
                    </a:cubicBezTo>
                    <a:cubicBezTo>
                      <a:pt x="0" y="882"/>
                      <a:pt x="0" y="858"/>
                      <a:pt x="0" y="833"/>
                    </a:cubicBezTo>
                    <a:cubicBezTo>
                      <a:pt x="0" y="785"/>
                      <a:pt x="0" y="738"/>
                      <a:pt x="0" y="691"/>
                    </a:cubicBezTo>
                    <a:cubicBezTo>
                      <a:pt x="0" y="598"/>
                      <a:pt x="0" y="508"/>
                      <a:pt x="1" y="423"/>
                    </a:cubicBezTo>
                    <a:cubicBezTo>
                      <a:pt x="1" y="337"/>
                      <a:pt x="1" y="255"/>
                      <a:pt x="1" y="179"/>
                    </a:cubicBezTo>
                    <a:cubicBezTo>
                      <a:pt x="1" y="141"/>
                      <a:pt x="1" y="104"/>
                      <a:pt x="1" y="69"/>
                    </a:cubicBezTo>
                    <a:cubicBezTo>
                      <a:pt x="1" y="65"/>
                      <a:pt x="1" y="60"/>
                      <a:pt x="1" y="56"/>
                    </a:cubicBezTo>
                    <a:cubicBezTo>
                      <a:pt x="1" y="54"/>
                      <a:pt x="1" y="52"/>
                      <a:pt x="1" y="49"/>
                    </a:cubicBezTo>
                    <a:cubicBezTo>
                      <a:pt x="1" y="47"/>
                      <a:pt x="2" y="45"/>
                      <a:pt x="2" y="43"/>
                    </a:cubicBezTo>
                    <a:cubicBezTo>
                      <a:pt x="4" y="34"/>
                      <a:pt x="8" y="26"/>
                      <a:pt x="14" y="20"/>
                    </a:cubicBezTo>
                    <a:cubicBezTo>
                      <a:pt x="19" y="13"/>
                      <a:pt x="26" y="8"/>
                      <a:pt x="34" y="5"/>
                    </a:cubicBezTo>
                    <a:cubicBezTo>
                      <a:pt x="41" y="1"/>
                      <a:pt x="50" y="0"/>
                      <a:pt x="58" y="0"/>
                    </a:cubicBezTo>
                    <a:cubicBezTo>
                      <a:pt x="74" y="0"/>
                      <a:pt x="90" y="0"/>
                      <a:pt x="105" y="0"/>
                    </a:cubicBezTo>
                    <a:cubicBezTo>
                      <a:pt x="113" y="0"/>
                      <a:pt x="121" y="0"/>
                      <a:pt x="128" y="0"/>
                    </a:cubicBezTo>
                    <a:cubicBezTo>
                      <a:pt x="132" y="0"/>
                      <a:pt x="136" y="0"/>
                      <a:pt x="139" y="0"/>
                    </a:cubicBezTo>
                    <a:cubicBezTo>
                      <a:pt x="143" y="0"/>
                      <a:pt x="147" y="1"/>
                      <a:pt x="150" y="3"/>
                    </a:cubicBezTo>
                    <a:cubicBezTo>
                      <a:pt x="153" y="5"/>
                      <a:pt x="156" y="8"/>
                      <a:pt x="157" y="12"/>
                    </a:cubicBezTo>
                    <a:cubicBezTo>
                      <a:pt x="158" y="15"/>
                      <a:pt x="158" y="19"/>
                      <a:pt x="158" y="23"/>
                    </a:cubicBezTo>
                    <a:cubicBezTo>
                      <a:pt x="158" y="24"/>
                      <a:pt x="158" y="26"/>
                      <a:pt x="158" y="28"/>
                    </a:cubicBezTo>
                    <a:cubicBezTo>
                      <a:pt x="158" y="30"/>
                      <a:pt x="158" y="31"/>
                      <a:pt x="158" y="33"/>
                    </a:cubicBezTo>
                    <a:cubicBezTo>
                      <a:pt x="158" y="36"/>
                      <a:pt x="160" y="40"/>
                      <a:pt x="162" y="42"/>
                    </a:cubicBezTo>
                    <a:cubicBezTo>
                      <a:pt x="164" y="45"/>
                      <a:pt x="167" y="47"/>
                      <a:pt x="170" y="47"/>
                    </a:cubicBezTo>
                    <a:cubicBezTo>
                      <a:pt x="172" y="48"/>
                      <a:pt x="174" y="48"/>
                      <a:pt x="175" y="48"/>
                    </a:cubicBezTo>
                    <a:lnTo>
                      <a:pt x="180" y="48"/>
                    </a:lnTo>
                    <a:cubicBezTo>
                      <a:pt x="187" y="48"/>
                      <a:pt x="193" y="48"/>
                      <a:pt x="200" y="48"/>
                    </a:cubicBezTo>
                    <a:cubicBezTo>
                      <a:pt x="226" y="48"/>
                      <a:pt x="250" y="48"/>
                      <a:pt x="272" y="48"/>
                    </a:cubicBezTo>
                    <a:cubicBezTo>
                      <a:pt x="283" y="48"/>
                      <a:pt x="293" y="48"/>
                      <a:pt x="303" y="48"/>
                    </a:cubicBezTo>
                    <a:cubicBezTo>
                      <a:pt x="306" y="48"/>
                      <a:pt x="308" y="48"/>
                      <a:pt x="311" y="48"/>
                    </a:cubicBezTo>
                    <a:cubicBezTo>
                      <a:pt x="313" y="48"/>
                      <a:pt x="315" y="47"/>
                      <a:pt x="317" y="46"/>
                    </a:cubicBezTo>
                    <a:cubicBezTo>
                      <a:pt x="321" y="43"/>
                      <a:pt x="324" y="39"/>
                      <a:pt x="325" y="35"/>
                    </a:cubicBezTo>
                    <a:cubicBezTo>
                      <a:pt x="325" y="32"/>
                      <a:pt x="325" y="30"/>
                      <a:pt x="325" y="28"/>
                    </a:cubicBezTo>
                    <a:cubicBezTo>
                      <a:pt x="325" y="26"/>
                      <a:pt x="325" y="24"/>
                      <a:pt x="325" y="22"/>
                    </a:cubicBezTo>
                    <a:cubicBezTo>
                      <a:pt x="325" y="19"/>
                      <a:pt x="325" y="17"/>
                      <a:pt x="326" y="15"/>
                    </a:cubicBezTo>
                    <a:cubicBezTo>
                      <a:pt x="326" y="13"/>
                      <a:pt x="327" y="11"/>
                      <a:pt x="328" y="9"/>
                    </a:cubicBezTo>
                    <a:cubicBezTo>
                      <a:pt x="330" y="6"/>
                      <a:pt x="333" y="3"/>
                      <a:pt x="336" y="2"/>
                    </a:cubicBezTo>
                    <a:cubicBezTo>
                      <a:pt x="340" y="0"/>
                      <a:pt x="344" y="1"/>
                      <a:pt x="347" y="1"/>
                    </a:cubicBezTo>
                    <a:cubicBezTo>
                      <a:pt x="361" y="1"/>
                      <a:pt x="373" y="1"/>
                      <a:pt x="382" y="1"/>
                    </a:cubicBezTo>
                    <a:cubicBezTo>
                      <a:pt x="392" y="1"/>
                      <a:pt x="399" y="1"/>
                      <a:pt x="404" y="1"/>
                    </a:cubicBezTo>
                    <a:cubicBezTo>
                      <a:pt x="409" y="1"/>
                      <a:pt x="411" y="1"/>
                      <a:pt x="411" y="1"/>
                    </a:cubicBezTo>
                    <a:cubicBezTo>
                      <a:pt x="411" y="1"/>
                      <a:pt x="409" y="1"/>
                      <a:pt x="404" y="1"/>
                    </a:cubicBezTo>
                    <a:cubicBezTo>
                      <a:pt x="399" y="1"/>
                      <a:pt x="392" y="1"/>
                      <a:pt x="382" y="1"/>
                    </a:cubicBezTo>
                    <a:cubicBezTo>
                      <a:pt x="373" y="1"/>
                      <a:pt x="361" y="1"/>
                      <a:pt x="347" y="1"/>
                    </a:cubicBezTo>
                    <a:cubicBezTo>
                      <a:pt x="344" y="1"/>
                      <a:pt x="340" y="0"/>
                      <a:pt x="337" y="2"/>
                    </a:cubicBezTo>
                    <a:cubicBezTo>
                      <a:pt x="333" y="3"/>
                      <a:pt x="330" y="6"/>
                      <a:pt x="328" y="9"/>
                    </a:cubicBezTo>
                    <a:cubicBezTo>
                      <a:pt x="327" y="11"/>
                      <a:pt x="327" y="13"/>
                      <a:pt x="326" y="15"/>
                    </a:cubicBezTo>
                    <a:cubicBezTo>
                      <a:pt x="326" y="17"/>
                      <a:pt x="326" y="19"/>
                      <a:pt x="326" y="21"/>
                    </a:cubicBezTo>
                    <a:lnTo>
                      <a:pt x="326" y="28"/>
                    </a:lnTo>
                    <a:cubicBezTo>
                      <a:pt x="326" y="30"/>
                      <a:pt x="326" y="32"/>
                      <a:pt x="325" y="35"/>
                    </a:cubicBezTo>
                    <a:cubicBezTo>
                      <a:pt x="325" y="39"/>
                      <a:pt x="322" y="43"/>
                      <a:pt x="318" y="46"/>
                    </a:cubicBezTo>
                    <a:cubicBezTo>
                      <a:pt x="316" y="47"/>
                      <a:pt x="313" y="48"/>
                      <a:pt x="311" y="48"/>
                    </a:cubicBezTo>
                    <a:cubicBezTo>
                      <a:pt x="308" y="49"/>
                      <a:pt x="306" y="48"/>
                      <a:pt x="303" y="49"/>
                    </a:cubicBezTo>
                    <a:cubicBezTo>
                      <a:pt x="293" y="49"/>
                      <a:pt x="283" y="49"/>
                      <a:pt x="272" y="49"/>
                    </a:cubicBezTo>
                    <a:cubicBezTo>
                      <a:pt x="250" y="49"/>
                      <a:pt x="226" y="49"/>
                      <a:pt x="200" y="49"/>
                    </a:cubicBezTo>
                    <a:lnTo>
                      <a:pt x="180" y="49"/>
                    </a:lnTo>
                    <a:cubicBezTo>
                      <a:pt x="179" y="49"/>
                      <a:pt x="177" y="49"/>
                      <a:pt x="175" y="49"/>
                    </a:cubicBezTo>
                    <a:cubicBezTo>
                      <a:pt x="174" y="49"/>
                      <a:pt x="172" y="49"/>
                      <a:pt x="170" y="48"/>
                    </a:cubicBezTo>
                    <a:cubicBezTo>
                      <a:pt x="167" y="47"/>
                      <a:pt x="164" y="45"/>
                      <a:pt x="161" y="43"/>
                    </a:cubicBezTo>
                    <a:cubicBezTo>
                      <a:pt x="159" y="40"/>
                      <a:pt x="158" y="37"/>
                      <a:pt x="157" y="33"/>
                    </a:cubicBezTo>
                    <a:cubicBezTo>
                      <a:pt x="157" y="31"/>
                      <a:pt x="157" y="30"/>
                      <a:pt x="157" y="28"/>
                    </a:cubicBezTo>
                    <a:cubicBezTo>
                      <a:pt x="157" y="26"/>
                      <a:pt x="157" y="24"/>
                      <a:pt x="157" y="22"/>
                    </a:cubicBezTo>
                    <a:cubicBezTo>
                      <a:pt x="157" y="19"/>
                      <a:pt x="157" y="15"/>
                      <a:pt x="156" y="12"/>
                    </a:cubicBezTo>
                    <a:cubicBezTo>
                      <a:pt x="155" y="9"/>
                      <a:pt x="152" y="6"/>
                      <a:pt x="150" y="4"/>
                    </a:cubicBezTo>
                    <a:cubicBezTo>
                      <a:pt x="147" y="2"/>
                      <a:pt x="143" y="1"/>
                      <a:pt x="139" y="1"/>
                    </a:cubicBezTo>
                    <a:lnTo>
                      <a:pt x="106" y="1"/>
                    </a:lnTo>
                    <a:cubicBezTo>
                      <a:pt x="90" y="1"/>
                      <a:pt x="74" y="1"/>
                      <a:pt x="58" y="1"/>
                    </a:cubicBezTo>
                    <a:cubicBezTo>
                      <a:pt x="50" y="1"/>
                      <a:pt x="42" y="2"/>
                      <a:pt x="34" y="6"/>
                    </a:cubicBezTo>
                    <a:cubicBezTo>
                      <a:pt x="27" y="9"/>
                      <a:pt x="20" y="14"/>
                      <a:pt x="15" y="20"/>
                    </a:cubicBezTo>
                    <a:cubicBezTo>
                      <a:pt x="9" y="27"/>
                      <a:pt x="5" y="35"/>
                      <a:pt x="4" y="43"/>
                    </a:cubicBezTo>
                    <a:cubicBezTo>
                      <a:pt x="3" y="45"/>
                      <a:pt x="3" y="47"/>
                      <a:pt x="2" y="49"/>
                    </a:cubicBezTo>
                    <a:cubicBezTo>
                      <a:pt x="2" y="51"/>
                      <a:pt x="2" y="54"/>
                      <a:pt x="2" y="56"/>
                    </a:cubicBezTo>
                    <a:cubicBezTo>
                      <a:pt x="2" y="60"/>
                      <a:pt x="2" y="65"/>
                      <a:pt x="2" y="69"/>
                    </a:cubicBezTo>
                    <a:cubicBezTo>
                      <a:pt x="2" y="104"/>
                      <a:pt x="2" y="141"/>
                      <a:pt x="2" y="179"/>
                    </a:cubicBezTo>
                    <a:cubicBezTo>
                      <a:pt x="2" y="255"/>
                      <a:pt x="2" y="337"/>
                      <a:pt x="2" y="422"/>
                    </a:cubicBezTo>
                    <a:cubicBezTo>
                      <a:pt x="2" y="508"/>
                      <a:pt x="2" y="598"/>
                      <a:pt x="2" y="691"/>
                    </a:cubicBezTo>
                    <a:cubicBezTo>
                      <a:pt x="2" y="738"/>
                      <a:pt x="2" y="785"/>
                      <a:pt x="2" y="833"/>
                    </a:cubicBezTo>
                    <a:cubicBezTo>
                      <a:pt x="2" y="857"/>
                      <a:pt x="2" y="882"/>
                      <a:pt x="2" y="906"/>
                    </a:cubicBezTo>
                    <a:cubicBezTo>
                      <a:pt x="2" y="912"/>
                      <a:pt x="2" y="918"/>
                      <a:pt x="2" y="924"/>
                    </a:cubicBezTo>
                    <a:cubicBezTo>
                      <a:pt x="2" y="930"/>
                      <a:pt x="2" y="936"/>
                      <a:pt x="4" y="942"/>
                    </a:cubicBezTo>
                    <a:cubicBezTo>
                      <a:pt x="8" y="954"/>
                      <a:pt x="15" y="964"/>
                      <a:pt x="25" y="971"/>
                    </a:cubicBezTo>
                    <a:cubicBezTo>
                      <a:pt x="35" y="978"/>
                      <a:pt x="48" y="981"/>
                      <a:pt x="60" y="981"/>
                    </a:cubicBezTo>
                    <a:cubicBezTo>
                      <a:pt x="72" y="981"/>
                      <a:pt x="84" y="981"/>
                      <a:pt x="96" y="981"/>
                    </a:cubicBezTo>
                    <a:cubicBezTo>
                      <a:pt x="121" y="981"/>
                      <a:pt x="145" y="981"/>
                      <a:pt x="169" y="981"/>
                    </a:cubicBezTo>
                    <a:cubicBezTo>
                      <a:pt x="217" y="981"/>
                      <a:pt x="265" y="981"/>
                      <a:pt x="311" y="981"/>
                    </a:cubicBezTo>
                    <a:cubicBezTo>
                      <a:pt x="335" y="981"/>
                      <a:pt x="358" y="981"/>
                      <a:pt x="381" y="981"/>
                    </a:cubicBezTo>
                    <a:cubicBezTo>
                      <a:pt x="392" y="981"/>
                      <a:pt x="403" y="981"/>
                      <a:pt x="415" y="981"/>
                    </a:cubicBezTo>
                    <a:cubicBezTo>
                      <a:pt x="426" y="980"/>
                      <a:pt x="437" y="976"/>
                      <a:pt x="445" y="969"/>
                    </a:cubicBezTo>
                    <a:cubicBezTo>
                      <a:pt x="449" y="965"/>
                      <a:pt x="453" y="961"/>
                      <a:pt x="456" y="957"/>
                    </a:cubicBezTo>
                    <a:cubicBezTo>
                      <a:pt x="459" y="952"/>
                      <a:pt x="461" y="947"/>
                      <a:pt x="463" y="942"/>
                    </a:cubicBezTo>
                    <a:cubicBezTo>
                      <a:pt x="465" y="936"/>
                      <a:pt x="465" y="931"/>
                      <a:pt x="465" y="925"/>
                    </a:cubicBezTo>
                    <a:cubicBezTo>
                      <a:pt x="465" y="920"/>
                      <a:pt x="465" y="914"/>
                      <a:pt x="465" y="909"/>
                    </a:cubicBezTo>
                    <a:cubicBezTo>
                      <a:pt x="465" y="887"/>
                      <a:pt x="465" y="865"/>
                      <a:pt x="465" y="844"/>
                    </a:cubicBezTo>
                    <a:cubicBezTo>
                      <a:pt x="465" y="673"/>
                      <a:pt x="465" y="519"/>
                      <a:pt x="465" y="389"/>
                    </a:cubicBezTo>
                    <a:cubicBezTo>
                      <a:pt x="465" y="259"/>
                      <a:pt x="466" y="155"/>
                      <a:pt x="466" y="82"/>
                    </a:cubicBezTo>
                    <a:cubicBezTo>
                      <a:pt x="466" y="73"/>
                      <a:pt x="466" y="65"/>
                      <a:pt x="466" y="57"/>
                    </a:cubicBezTo>
                    <a:cubicBezTo>
                      <a:pt x="466" y="49"/>
                      <a:pt x="464" y="41"/>
                      <a:pt x="462" y="35"/>
                    </a:cubicBezTo>
                    <a:cubicBezTo>
                      <a:pt x="459" y="28"/>
                      <a:pt x="455" y="23"/>
                      <a:pt x="451" y="18"/>
                    </a:cubicBezTo>
                    <a:cubicBezTo>
                      <a:pt x="448" y="14"/>
                      <a:pt x="443" y="11"/>
                      <a:pt x="439" y="8"/>
                    </a:cubicBezTo>
                    <a:cubicBezTo>
                      <a:pt x="431" y="4"/>
                      <a:pt x="424" y="2"/>
                      <a:pt x="419" y="1"/>
                    </a:cubicBezTo>
                    <a:cubicBezTo>
                      <a:pt x="417" y="1"/>
                      <a:pt x="415" y="1"/>
                      <a:pt x="413" y="1"/>
                    </a:cubicBezTo>
                    <a:cubicBezTo>
                      <a:pt x="412" y="1"/>
                      <a:pt x="412" y="1"/>
                      <a:pt x="412" y="1"/>
                    </a:cubicBezTo>
                    <a:lnTo>
                      <a:pt x="411"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1" name="Google Shape;1031;p25"/>
              <p:cNvSpPr/>
              <p:nvPr/>
            </p:nvSpPr>
            <p:spPr>
              <a:xfrm>
                <a:off x="3309241" y="1512917"/>
                <a:ext cx="82440" cy="2061"/>
              </a:xfrm>
              <a:custGeom>
                <a:avLst/>
                <a:gdLst/>
                <a:ahLst/>
                <a:cxnLst/>
                <a:rect l="l" t="t" r="r" b="b"/>
                <a:pathLst>
                  <a:path w="40" h="1" extrusionOk="0">
                    <a:moveTo>
                      <a:pt x="40" y="0"/>
                    </a:moveTo>
                    <a:cubicBezTo>
                      <a:pt x="40" y="0"/>
                      <a:pt x="31" y="0"/>
                      <a:pt x="20" y="1"/>
                    </a:cubicBezTo>
                    <a:cubicBezTo>
                      <a:pt x="9" y="1"/>
                      <a:pt x="0" y="1"/>
                      <a:pt x="0" y="0"/>
                    </a:cubicBezTo>
                    <a:cubicBezTo>
                      <a:pt x="0" y="0"/>
                      <a:pt x="9" y="0"/>
                      <a:pt x="20" y="0"/>
                    </a:cubicBezTo>
                    <a:cubicBezTo>
                      <a:pt x="31" y="0"/>
                      <a:pt x="40" y="0"/>
                      <a:pt x="4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2" name="Google Shape;1032;p25"/>
              <p:cNvSpPr/>
              <p:nvPr/>
            </p:nvSpPr>
            <p:spPr>
              <a:xfrm>
                <a:off x="3309241" y="1533527"/>
                <a:ext cx="82440" cy="2061"/>
              </a:xfrm>
              <a:custGeom>
                <a:avLst/>
                <a:gdLst/>
                <a:ahLst/>
                <a:cxnLst/>
                <a:rect l="l" t="t" r="r" b="b"/>
                <a:pathLst>
                  <a:path w="40" h="1" extrusionOk="0">
                    <a:moveTo>
                      <a:pt x="40" y="0"/>
                    </a:moveTo>
                    <a:cubicBezTo>
                      <a:pt x="40" y="0"/>
                      <a:pt x="31" y="1"/>
                      <a:pt x="20" y="1"/>
                    </a:cubicBezTo>
                    <a:cubicBezTo>
                      <a:pt x="9" y="1"/>
                      <a:pt x="0" y="1"/>
                      <a:pt x="0" y="1"/>
                    </a:cubicBezTo>
                    <a:cubicBezTo>
                      <a:pt x="0" y="0"/>
                      <a:pt x="9" y="0"/>
                      <a:pt x="20" y="0"/>
                    </a:cubicBezTo>
                    <a:cubicBezTo>
                      <a:pt x="31" y="0"/>
                      <a:pt x="40" y="0"/>
                      <a:pt x="4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3" name="Google Shape;1033;p25"/>
              <p:cNvSpPr/>
              <p:nvPr/>
            </p:nvSpPr>
            <p:spPr>
              <a:xfrm>
                <a:off x="3309241" y="1554137"/>
                <a:ext cx="82440" cy="2061"/>
              </a:xfrm>
              <a:custGeom>
                <a:avLst/>
                <a:gdLst/>
                <a:ahLst/>
                <a:cxnLst/>
                <a:rect l="l" t="t" r="r" b="b"/>
                <a:pathLst>
                  <a:path w="40" h="1" extrusionOk="0">
                    <a:moveTo>
                      <a:pt x="40" y="1"/>
                    </a:moveTo>
                    <a:cubicBezTo>
                      <a:pt x="40" y="1"/>
                      <a:pt x="31" y="1"/>
                      <a:pt x="20" y="1"/>
                    </a:cubicBezTo>
                    <a:cubicBezTo>
                      <a:pt x="9" y="1"/>
                      <a:pt x="0" y="1"/>
                      <a:pt x="0" y="1"/>
                    </a:cubicBezTo>
                    <a:cubicBezTo>
                      <a:pt x="0" y="1"/>
                      <a:pt x="9" y="0"/>
                      <a:pt x="20" y="0"/>
                    </a:cubicBezTo>
                    <a:cubicBezTo>
                      <a:pt x="31" y="0"/>
                      <a:pt x="40" y="0"/>
                      <a:pt x="40"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4" name="Google Shape;1034;p25"/>
              <p:cNvSpPr/>
              <p:nvPr/>
            </p:nvSpPr>
            <p:spPr>
              <a:xfrm>
                <a:off x="2637356" y="1510856"/>
                <a:ext cx="68013" cy="68013"/>
              </a:xfrm>
              <a:custGeom>
                <a:avLst/>
                <a:gdLst/>
                <a:ahLst/>
                <a:cxnLst/>
                <a:rect l="l" t="t" r="r" b="b"/>
                <a:pathLst>
                  <a:path w="33" h="33" extrusionOk="0">
                    <a:moveTo>
                      <a:pt x="1" y="33"/>
                    </a:moveTo>
                    <a:lnTo>
                      <a:pt x="2" y="33"/>
                    </a:lnTo>
                    <a:cubicBezTo>
                      <a:pt x="2" y="33"/>
                      <a:pt x="3" y="33"/>
                      <a:pt x="4" y="33"/>
                    </a:cubicBezTo>
                    <a:cubicBezTo>
                      <a:pt x="6" y="33"/>
                      <a:pt x="9" y="33"/>
                      <a:pt x="13" y="33"/>
                    </a:cubicBezTo>
                    <a:lnTo>
                      <a:pt x="12" y="33"/>
                    </a:lnTo>
                    <a:cubicBezTo>
                      <a:pt x="12" y="31"/>
                      <a:pt x="12" y="29"/>
                      <a:pt x="12" y="27"/>
                    </a:cubicBezTo>
                    <a:cubicBezTo>
                      <a:pt x="12" y="26"/>
                      <a:pt x="12" y="25"/>
                      <a:pt x="12" y="23"/>
                    </a:cubicBezTo>
                    <a:cubicBezTo>
                      <a:pt x="12" y="22"/>
                      <a:pt x="14" y="21"/>
                      <a:pt x="15" y="21"/>
                    </a:cubicBezTo>
                    <a:cubicBezTo>
                      <a:pt x="16" y="21"/>
                      <a:pt x="18" y="21"/>
                      <a:pt x="19" y="21"/>
                    </a:cubicBezTo>
                    <a:cubicBezTo>
                      <a:pt x="21" y="21"/>
                      <a:pt x="22" y="23"/>
                      <a:pt x="22" y="24"/>
                    </a:cubicBezTo>
                    <a:cubicBezTo>
                      <a:pt x="22" y="27"/>
                      <a:pt x="22" y="30"/>
                      <a:pt x="22" y="33"/>
                    </a:cubicBezTo>
                    <a:lnTo>
                      <a:pt x="22" y="33"/>
                    </a:lnTo>
                    <a:cubicBezTo>
                      <a:pt x="25" y="33"/>
                      <a:pt x="29" y="33"/>
                      <a:pt x="32" y="33"/>
                    </a:cubicBezTo>
                    <a:lnTo>
                      <a:pt x="32" y="33"/>
                    </a:lnTo>
                    <a:cubicBezTo>
                      <a:pt x="32" y="29"/>
                      <a:pt x="32" y="24"/>
                      <a:pt x="32" y="20"/>
                    </a:cubicBezTo>
                    <a:cubicBezTo>
                      <a:pt x="32" y="18"/>
                      <a:pt x="32" y="17"/>
                      <a:pt x="32" y="16"/>
                    </a:cubicBezTo>
                    <a:cubicBezTo>
                      <a:pt x="32" y="15"/>
                      <a:pt x="31" y="14"/>
                      <a:pt x="30" y="14"/>
                    </a:cubicBezTo>
                    <a:cubicBezTo>
                      <a:pt x="29" y="12"/>
                      <a:pt x="27" y="11"/>
                      <a:pt x="26" y="9"/>
                    </a:cubicBezTo>
                    <a:cubicBezTo>
                      <a:pt x="24" y="8"/>
                      <a:pt x="23" y="6"/>
                      <a:pt x="21" y="4"/>
                    </a:cubicBezTo>
                    <a:cubicBezTo>
                      <a:pt x="20" y="4"/>
                      <a:pt x="20" y="3"/>
                      <a:pt x="19" y="2"/>
                    </a:cubicBezTo>
                    <a:cubicBezTo>
                      <a:pt x="18" y="1"/>
                      <a:pt x="18" y="1"/>
                      <a:pt x="17" y="1"/>
                    </a:cubicBezTo>
                    <a:cubicBezTo>
                      <a:pt x="16" y="0"/>
                      <a:pt x="15" y="1"/>
                      <a:pt x="14" y="1"/>
                    </a:cubicBezTo>
                    <a:cubicBezTo>
                      <a:pt x="14" y="2"/>
                      <a:pt x="13" y="2"/>
                      <a:pt x="12" y="3"/>
                    </a:cubicBezTo>
                    <a:cubicBezTo>
                      <a:pt x="11" y="4"/>
                      <a:pt x="10" y="6"/>
                      <a:pt x="8" y="7"/>
                    </a:cubicBezTo>
                    <a:cubicBezTo>
                      <a:pt x="6" y="9"/>
                      <a:pt x="3" y="12"/>
                      <a:pt x="1" y="14"/>
                    </a:cubicBezTo>
                    <a:cubicBezTo>
                      <a:pt x="1" y="15"/>
                      <a:pt x="1" y="17"/>
                      <a:pt x="1" y="18"/>
                    </a:cubicBezTo>
                    <a:cubicBezTo>
                      <a:pt x="1" y="19"/>
                      <a:pt x="1" y="21"/>
                      <a:pt x="1" y="22"/>
                    </a:cubicBezTo>
                    <a:cubicBezTo>
                      <a:pt x="1" y="24"/>
                      <a:pt x="1" y="26"/>
                      <a:pt x="1" y="28"/>
                    </a:cubicBezTo>
                    <a:cubicBezTo>
                      <a:pt x="1" y="29"/>
                      <a:pt x="1" y="31"/>
                      <a:pt x="1" y="32"/>
                    </a:cubicBezTo>
                    <a:cubicBezTo>
                      <a:pt x="1" y="33"/>
                      <a:pt x="1" y="33"/>
                      <a:pt x="1" y="33"/>
                    </a:cubicBezTo>
                    <a:lnTo>
                      <a:pt x="1" y="32"/>
                    </a:lnTo>
                    <a:cubicBezTo>
                      <a:pt x="1" y="31"/>
                      <a:pt x="1" y="30"/>
                      <a:pt x="1" y="28"/>
                    </a:cubicBezTo>
                    <a:lnTo>
                      <a:pt x="1" y="22"/>
                    </a:lnTo>
                    <a:lnTo>
                      <a:pt x="1" y="18"/>
                    </a:lnTo>
                    <a:cubicBezTo>
                      <a:pt x="1" y="17"/>
                      <a:pt x="1" y="17"/>
                      <a:pt x="0" y="16"/>
                    </a:cubicBezTo>
                    <a:cubicBezTo>
                      <a:pt x="0" y="15"/>
                      <a:pt x="1" y="14"/>
                      <a:pt x="1" y="14"/>
                    </a:cubicBezTo>
                    <a:cubicBezTo>
                      <a:pt x="3" y="11"/>
                      <a:pt x="5" y="9"/>
                      <a:pt x="8" y="6"/>
                    </a:cubicBezTo>
                    <a:cubicBezTo>
                      <a:pt x="9" y="5"/>
                      <a:pt x="10" y="4"/>
                      <a:pt x="12" y="2"/>
                    </a:cubicBezTo>
                    <a:cubicBezTo>
                      <a:pt x="12" y="2"/>
                      <a:pt x="13" y="1"/>
                      <a:pt x="14" y="0"/>
                    </a:cubicBezTo>
                    <a:cubicBezTo>
                      <a:pt x="15" y="0"/>
                      <a:pt x="16" y="-1"/>
                      <a:pt x="17" y="0"/>
                    </a:cubicBezTo>
                    <a:cubicBezTo>
                      <a:pt x="18" y="0"/>
                      <a:pt x="19" y="1"/>
                      <a:pt x="20" y="2"/>
                    </a:cubicBezTo>
                    <a:cubicBezTo>
                      <a:pt x="20" y="2"/>
                      <a:pt x="21" y="3"/>
                      <a:pt x="22" y="4"/>
                    </a:cubicBezTo>
                    <a:cubicBezTo>
                      <a:pt x="23" y="5"/>
                      <a:pt x="25" y="7"/>
                      <a:pt x="26" y="8"/>
                    </a:cubicBezTo>
                    <a:cubicBezTo>
                      <a:pt x="28" y="10"/>
                      <a:pt x="29" y="11"/>
                      <a:pt x="31" y="13"/>
                    </a:cubicBezTo>
                    <a:lnTo>
                      <a:pt x="32" y="14"/>
                    </a:lnTo>
                    <a:cubicBezTo>
                      <a:pt x="33" y="15"/>
                      <a:pt x="33" y="15"/>
                      <a:pt x="33" y="16"/>
                    </a:cubicBezTo>
                    <a:cubicBezTo>
                      <a:pt x="33" y="17"/>
                      <a:pt x="33" y="18"/>
                      <a:pt x="33" y="19"/>
                    </a:cubicBezTo>
                    <a:cubicBezTo>
                      <a:pt x="33" y="24"/>
                      <a:pt x="33" y="29"/>
                      <a:pt x="33" y="33"/>
                    </a:cubicBezTo>
                    <a:lnTo>
                      <a:pt x="33" y="33"/>
                    </a:lnTo>
                    <a:lnTo>
                      <a:pt x="33" y="33"/>
                    </a:lnTo>
                    <a:cubicBezTo>
                      <a:pt x="29" y="33"/>
                      <a:pt x="25" y="33"/>
                      <a:pt x="22" y="33"/>
                    </a:cubicBezTo>
                    <a:lnTo>
                      <a:pt x="21" y="33"/>
                    </a:lnTo>
                    <a:lnTo>
                      <a:pt x="21" y="33"/>
                    </a:lnTo>
                    <a:cubicBezTo>
                      <a:pt x="21" y="30"/>
                      <a:pt x="21" y="27"/>
                      <a:pt x="21" y="24"/>
                    </a:cubicBezTo>
                    <a:cubicBezTo>
                      <a:pt x="21" y="23"/>
                      <a:pt x="20" y="21"/>
                      <a:pt x="19" y="21"/>
                    </a:cubicBezTo>
                    <a:cubicBezTo>
                      <a:pt x="18" y="21"/>
                      <a:pt x="16" y="21"/>
                      <a:pt x="15" y="21"/>
                    </a:cubicBezTo>
                    <a:cubicBezTo>
                      <a:pt x="14" y="21"/>
                      <a:pt x="13" y="22"/>
                      <a:pt x="13" y="23"/>
                    </a:cubicBezTo>
                    <a:cubicBezTo>
                      <a:pt x="13" y="25"/>
                      <a:pt x="13" y="26"/>
                      <a:pt x="13" y="27"/>
                    </a:cubicBezTo>
                    <a:cubicBezTo>
                      <a:pt x="13" y="29"/>
                      <a:pt x="13" y="31"/>
                      <a:pt x="13" y="33"/>
                    </a:cubicBezTo>
                    <a:lnTo>
                      <a:pt x="13" y="33"/>
                    </a:lnTo>
                    <a:lnTo>
                      <a:pt x="13" y="33"/>
                    </a:lnTo>
                    <a:cubicBezTo>
                      <a:pt x="9" y="33"/>
                      <a:pt x="6" y="33"/>
                      <a:pt x="4" y="33"/>
                    </a:cubicBezTo>
                    <a:cubicBezTo>
                      <a:pt x="3" y="33"/>
                      <a:pt x="2" y="33"/>
                      <a:pt x="2" y="33"/>
                    </a:cubicBezTo>
                    <a:cubicBezTo>
                      <a:pt x="1" y="33"/>
                      <a:pt x="1" y="33"/>
                      <a:pt x="1" y="33"/>
                    </a:cubicBezTo>
                    <a:close/>
                  </a:path>
                </a:pathLst>
              </a:custGeom>
              <a:solidFill>
                <a:srgbClr val="263238"/>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1035;p25"/>
              <p:cNvSpPr/>
              <p:nvPr/>
            </p:nvSpPr>
            <p:spPr>
              <a:xfrm>
                <a:off x="2682698" y="2283732"/>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6" name="Google Shape;1036;p25"/>
              <p:cNvSpPr/>
              <p:nvPr/>
            </p:nvSpPr>
            <p:spPr>
              <a:xfrm>
                <a:off x="2682698" y="2471284"/>
                <a:ext cx="630664" cy="129843"/>
              </a:xfrm>
              <a:custGeom>
                <a:avLst/>
                <a:gdLst/>
                <a:ahLst/>
                <a:cxnLst/>
                <a:rect l="l" t="t" r="r" b="b"/>
                <a:pathLst>
                  <a:path w="306" h="63" extrusionOk="0">
                    <a:moveTo>
                      <a:pt x="0" y="0"/>
                    </a:moveTo>
                    <a:lnTo>
                      <a:pt x="306" y="0"/>
                    </a:lnTo>
                    <a:lnTo>
                      <a:pt x="306" y="63"/>
                    </a:lnTo>
                    <a:lnTo>
                      <a:pt x="0" y="63"/>
                    </a:lnTo>
                    <a:lnTo>
                      <a:pt x="0" y="0"/>
                    </a:ln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7" name="Google Shape;1037;p25"/>
              <p:cNvSpPr/>
              <p:nvPr/>
            </p:nvSpPr>
            <p:spPr>
              <a:xfrm>
                <a:off x="2804297" y="1953972"/>
                <a:ext cx="395711" cy="10305"/>
              </a:xfrm>
              <a:custGeom>
                <a:avLst/>
                <a:gdLst/>
                <a:ahLst/>
                <a:cxnLst/>
                <a:rect l="l" t="t" r="r" b="b"/>
                <a:pathLst>
                  <a:path w="192" h="5" extrusionOk="0">
                    <a:moveTo>
                      <a:pt x="192" y="3"/>
                    </a:moveTo>
                    <a:cubicBezTo>
                      <a:pt x="192" y="4"/>
                      <a:pt x="149" y="5"/>
                      <a:pt x="96" y="5"/>
                    </a:cubicBezTo>
                    <a:cubicBezTo>
                      <a:pt x="43" y="5"/>
                      <a:pt x="0" y="5"/>
                      <a:pt x="0" y="3"/>
                    </a:cubicBezTo>
                    <a:cubicBezTo>
                      <a:pt x="0" y="2"/>
                      <a:pt x="43" y="0"/>
                      <a:pt x="96" y="0"/>
                    </a:cubicBezTo>
                    <a:cubicBezTo>
                      <a:pt x="149" y="0"/>
                      <a:pt x="192" y="1"/>
                      <a:pt x="192" y="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8" name="Google Shape;1038;p25"/>
              <p:cNvSpPr/>
              <p:nvPr/>
            </p:nvSpPr>
            <p:spPr>
              <a:xfrm>
                <a:off x="1755249" y="663783"/>
                <a:ext cx="1065533" cy="2252676"/>
              </a:xfrm>
              <a:custGeom>
                <a:avLst/>
                <a:gdLst/>
                <a:ahLst/>
                <a:cxnLst/>
                <a:rect l="l" t="t" r="r" b="b"/>
                <a:pathLst>
                  <a:path w="517" h="1093" extrusionOk="0">
                    <a:moveTo>
                      <a:pt x="424" y="0"/>
                    </a:moveTo>
                    <a:cubicBezTo>
                      <a:pt x="413" y="0"/>
                      <a:pt x="400" y="0"/>
                      <a:pt x="385" y="0"/>
                    </a:cubicBezTo>
                    <a:cubicBezTo>
                      <a:pt x="381" y="0"/>
                      <a:pt x="377" y="0"/>
                      <a:pt x="373" y="2"/>
                    </a:cubicBezTo>
                    <a:cubicBezTo>
                      <a:pt x="369" y="3"/>
                      <a:pt x="366" y="6"/>
                      <a:pt x="364" y="10"/>
                    </a:cubicBezTo>
                    <a:cubicBezTo>
                      <a:pt x="363" y="12"/>
                      <a:pt x="361" y="14"/>
                      <a:pt x="361" y="16"/>
                    </a:cubicBezTo>
                    <a:cubicBezTo>
                      <a:pt x="360" y="18"/>
                      <a:pt x="361" y="21"/>
                      <a:pt x="361" y="23"/>
                    </a:cubicBezTo>
                    <a:cubicBezTo>
                      <a:pt x="361" y="26"/>
                      <a:pt x="361" y="28"/>
                      <a:pt x="361" y="30"/>
                    </a:cubicBezTo>
                    <a:cubicBezTo>
                      <a:pt x="361" y="33"/>
                      <a:pt x="361" y="35"/>
                      <a:pt x="361" y="38"/>
                    </a:cubicBezTo>
                    <a:cubicBezTo>
                      <a:pt x="360" y="43"/>
                      <a:pt x="357" y="48"/>
                      <a:pt x="352" y="51"/>
                    </a:cubicBezTo>
                    <a:cubicBezTo>
                      <a:pt x="350" y="52"/>
                      <a:pt x="347" y="53"/>
                      <a:pt x="344" y="53"/>
                    </a:cubicBezTo>
                    <a:cubicBezTo>
                      <a:pt x="341" y="54"/>
                      <a:pt x="339" y="53"/>
                      <a:pt x="336" y="53"/>
                    </a:cubicBezTo>
                    <a:cubicBezTo>
                      <a:pt x="325" y="53"/>
                      <a:pt x="313" y="53"/>
                      <a:pt x="301" y="53"/>
                    </a:cubicBezTo>
                    <a:cubicBezTo>
                      <a:pt x="276" y="53"/>
                      <a:pt x="249" y="53"/>
                      <a:pt x="221" y="53"/>
                    </a:cubicBezTo>
                    <a:cubicBezTo>
                      <a:pt x="213" y="53"/>
                      <a:pt x="206" y="53"/>
                      <a:pt x="199" y="53"/>
                    </a:cubicBezTo>
                    <a:cubicBezTo>
                      <a:pt x="197" y="53"/>
                      <a:pt x="195" y="53"/>
                      <a:pt x="193" y="53"/>
                    </a:cubicBezTo>
                    <a:cubicBezTo>
                      <a:pt x="191" y="53"/>
                      <a:pt x="189" y="53"/>
                      <a:pt x="187" y="53"/>
                    </a:cubicBezTo>
                    <a:cubicBezTo>
                      <a:pt x="184" y="52"/>
                      <a:pt x="180" y="50"/>
                      <a:pt x="178" y="47"/>
                    </a:cubicBezTo>
                    <a:cubicBezTo>
                      <a:pt x="175" y="44"/>
                      <a:pt x="173" y="40"/>
                      <a:pt x="173" y="36"/>
                    </a:cubicBezTo>
                    <a:cubicBezTo>
                      <a:pt x="173" y="34"/>
                      <a:pt x="173" y="32"/>
                      <a:pt x="173" y="30"/>
                    </a:cubicBezTo>
                    <a:cubicBezTo>
                      <a:pt x="173" y="28"/>
                      <a:pt x="173" y="26"/>
                      <a:pt x="173" y="24"/>
                    </a:cubicBezTo>
                    <a:cubicBezTo>
                      <a:pt x="173" y="20"/>
                      <a:pt x="173" y="16"/>
                      <a:pt x="172" y="13"/>
                    </a:cubicBezTo>
                    <a:cubicBezTo>
                      <a:pt x="170" y="9"/>
                      <a:pt x="168" y="6"/>
                      <a:pt x="164" y="3"/>
                    </a:cubicBezTo>
                    <a:cubicBezTo>
                      <a:pt x="161" y="1"/>
                      <a:pt x="157" y="0"/>
                      <a:pt x="153" y="0"/>
                    </a:cubicBezTo>
                    <a:lnTo>
                      <a:pt x="141" y="0"/>
                    </a:lnTo>
                    <a:cubicBezTo>
                      <a:pt x="132" y="0"/>
                      <a:pt x="124" y="0"/>
                      <a:pt x="115" y="0"/>
                    </a:cubicBezTo>
                    <a:cubicBezTo>
                      <a:pt x="98" y="0"/>
                      <a:pt x="80" y="0"/>
                      <a:pt x="62" y="0"/>
                    </a:cubicBezTo>
                    <a:cubicBezTo>
                      <a:pt x="53" y="0"/>
                      <a:pt x="44" y="2"/>
                      <a:pt x="36" y="5"/>
                    </a:cubicBezTo>
                    <a:cubicBezTo>
                      <a:pt x="28" y="9"/>
                      <a:pt x="20" y="15"/>
                      <a:pt x="14" y="22"/>
                    </a:cubicBezTo>
                    <a:cubicBezTo>
                      <a:pt x="8" y="29"/>
                      <a:pt x="4" y="38"/>
                      <a:pt x="2" y="47"/>
                    </a:cubicBezTo>
                    <a:cubicBezTo>
                      <a:pt x="1" y="49"/>
                      <a:pt x="1" y="52"/>
                      <a:pt x="0" y="54"/>
                    </a:cubicBezTo>
                    <a:cubicBezTo>
                      <a:pt x="0" y="56"/>
                      <a:pt x="0" y="58"/>
                      <a:pt x="0" y="60"/>
                    </a:cubicBezTo>
                    <a:lnTo>
                      <a:pt x="0" y="454"/>
                    </a:lnTo>
                    <a:cubicBezTo>
                      <a:pt x="0" y="460"/>
                      <a:pt x="0" y="465"/>
                      <a:pt x="0" y="470"/>
                    </a:cubicBezTo>
                    <a:cubicBezTo>
                      <a:pt x="0" y="486"/>
                      <a:pt x="0" y="502"/>
                      <a:pt x="0" y="519"/>
                    </a:cubicBezTo>
                    <a:lnTo>
                      <a:pt x="0" y="1031"/>
                    </a:lnTo>
                    <a:cubicBezTo>
                      <a:pt x="0" y="1037"/>
                      <a:pt x="0" y="1044"/>
                      <a:pt x="2" y="1050"/>
                    </a:cubicBezTo>
                    <a:cubicBezTo>
                      <a:pt x="6" y="1063"/>
                      <a:pt x="15" y="1075"/>
                      <a:pt x="26" y="1082"/>
                    </a:cubicBezTo>
                    <a:cubicBezTo>
                      <a:pt x="37" y="1090"/>
                      <a:pt x="51" y="1094"/>
                      <a:pt x="64" y="1093"/>
                    </a:cubicBezTo>
                    <a:cubicBezTo>
                      <a:pt x="78" y="1093"/>
                      <a:pt x="92" y="1093"/>
                      <a:pt x="105" y="1093"/>
                    </a:cubicBezTo>
                    <a:cubicBezTo>
                      <a:pt x="132" y="1093"/>
                      <a:pt x="159" y="1093"/>
                      <a:pt x="186" y="1093"/>
                    </a:cubicBezTo>
                    <a:cubicBezTo>
                      <a:pt x="240" y="1093"/>
                      <a:pt x="293" y="1093"/>
                      <a:pt x="345" y="1093"/>
                    </a:cubicBezTo>
                    <a:cubicBezTo>
                      <a:pt x="371" y="1093"/>
                      <a:pt x="397" y="1093"/>
                      <a:pt x="422" y="1093"/>
                    </a:cubicBezTo>
                    <a:cubicBezTo>
                      <a:pt x="435" y="1093"/>
                      <a:pt x="447" y="1093"/>
                      <a:pt x="460" y="1093"/>
                    </a:cubicBezTo>
                    <a:cubicBezTo>
                      <a:pt x="472" y="1092"/>
                      <a:pt x="485" y="1087"/>
                      <a:pt x="494" y="1080"/>
                    </a:cubicBezTo>
                    <a:cubicBezTo>
                      <a:pt x="499" y="1076"/>
                      <a:pt x="502" y="1071"/>
                      <a:pt x="506" y="1066"/>
                    </a:cubicBezTo>
                    <a:cubicBezTo>
                      <a:pt x="509" y="1061"/>
                      <a:pt x="512" y="1055"/>
                      <a:pt x="514" y="1049"/>
                    </a:cubicBezTo>
                    <a:cubicBezTo>
                      <a:pt x="516" y="1044"/>
                      <a:pt x="516" y="1038"/>
                      <a:pt x="516" y="1031"/>
                    </a:cubicBezTo>
                    <a:cubicBezTo>
                      <a:pt x="516" y="1025"/>
                      <a:pt x="516" y="1019"/>
                      <a:pt x="516" y="1013"/>
                    </a:cubicBezTo>
                    <a:cubicBezTo>
                      <a:pt x="516" y="989"/>
                      <a:pt x="516" y="964"/>
                      <a:pt x="516" y="941"/>
                    </a:cubicBezTo>
                    <a:cubicBezTo>
                      <a:pt x="516" y="750"/>
                      <a:pt x="516" y="578"/>
                      <a:pt x="516" y="433"/>
                    </a:cubicBezTo>
                    <a:cubicBezTo>
                      <a:pt x="517" y="289"/>
                      <a:pt x="517" y="172"/>
                      <a:pt x="517" y="91"/>
                    </a:cubicBezTo>
                    <a:cubicBezTo>
                      <a:pt x="517" y="81"/>
                      <a:pt x="517" y="71"/>
                      <a:pt x="517" y="62"/>
                    </a:cubicBezTo>
                    <a:cubicBezTo>
                      <a:pt x="517" y="53"/>
                      <a:pt x="515" y="45"/>
                      <a:pt x="512" y="38"/>
                    </a:cubicBezTo>
                    <a:cubicBezTo>
                      <a:pt x="509" y="31"/>
                      <a:pt x="505" y="25"/>
                      <a:pt x="501" y="20"/>
                    </a:cubicBezTo>
                    <a:cubicBezTo>
                      <a:pt x="497" y="15"/>
                      <a:pt x="492" y="11"/>
                      <a:pt x="487" y="9"/>
                    </a:cubicBezTo>
                    <a:cubicBezTo>
                      <a:pt x="478" y="3"/>
                      <a:pt x="470" y="1"/>
                      <a:pt x="465" y="1"/>
                    </a:cubicBezTo>
                    <a:cubicBezTo>
                      <a:pt x="462" y="0"/>
                      <a:pt x="460" y="0"/>
                      <a:pt x="459" y="0"/>
                    </a:cubicBezTo>
                    <a:cubicBezTo>
                      <a:pt x="457" y="0"/>
                      <a:pt x="457" y="0"/>
                      <a:pt x="457" y="0"/>
                    </a:cubicBezTo>
                    <a:cubicBezTo>
                      <a:pt x="457" y="0"/>
                      <a:pt x="454" y="0"/>
                      <a:pt x="448" y="0"/>
                    </a:cubicBezTo>
                    <a:cubicBezTo>
                      <a:pt x="443" y="0"/>
                      <a:pt x="435" y="0"/>
                      <a:pt x="424" y="0"/>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39" name="Google Shape;1039;p25"/>
              <p:cNvSpPr/>
              <p:nvPr/>
            </p:nvSpPr>
            <p:spPr>
              <a:xfrm>
                <a:off x="1753188" y="663783"/>
                <a:ext cx="1069655" cy="2258859"/>
              </a:xfrm>
              <a:custGeom>
                <a:avLst/>
                <a:gdLst/>
                <a:ahLst/>
                <a:cxnLst/>
                <a:rect l="l" t="t" r="r" b="b"/>
                <a:pathLst>
                  <a:path w="519" h="1096" extrusionOk="0">
                    <a:moveTo>
                      <a:pt x="458" y="1"/>
                    </a:moveTo>
                    <a:cubicBezTo>
                      <a:pt x="458" y="1"/>
                      <a:pt x="459" y="1"/>
                      <a:pt x="460" y="1"/>
                    </a:cubicBezTo>
                    <a:cubicBezTo>
                      <a:pt x="461" y="1"/>
                      <a:pt x="463" y="1"/>
                      <a:pt x="466" y="1"/>
                    </a:cubicBezTo>
                    <a:cubicBezTo>
                      <a:pt x="472" y="2"/>
                      <a:pt x="480" y="4"/>
                      <a:pt x="489" y="9"/>
                    </a:cubicBezTo>
                    <a:cubicBezTo>
                      <a:pt x="494" y="12"/>
                      <a:pt x="498" y="16"/>
                      <a:pt x="503" y="20"/>
                    </a:cubicBezTo>
                    <a:cubicBezTo>
                      <a:pt x="507" y="25"/>
                      <a:pt x="511" y="31"/>
                      <a:pt x="514" y="38"/>
                    </a:cubicBezTo>
                    <a:cubicBezTo>
                      <a:pt x="517" y="46"/>
                      <a:pt x="519" y="54"/>
                      <a:pt x="519" y="63"/>
                    </a:cubicBezTo>
                    <a:cubicBezTo>
                      <a:pt x="519" y="72"/>
                      <a:pt x="519" y="82"/>
                      <a:pt x="519" y="92"/>
                    </a:cubicBezTo>
                    <a:cubicBezTo>
                      <a:pt x="519" y="173"/>
                      <a:pt x="519" y="289"/>
                      <a:pt x="519" y="434"/>
                    </a:cubicBezTo>
                    <a:cubicBezTo>
                      <a:pt x="519" y="578"/>
                      <a:pt x="519" y="750"/>
                      <a:pt x="519" y="941"/>
                    </a:cubicBezTo>
                    <a:cubicBezTo>
                      <a:pt x="519" y="965"/>
                      <a:pt x="519" y="989"/>
                      <a:pt x="519" y="1014"/>
                    </a:cubicBezTo>
                    <a:cubicBezTo>
                      <a:pt x="519" y="1020"/>
                      <a:pt x="519" y="1026"/>
                      <a:pt x="519" y="1032"/>
                    </a:cubicBezTo>
                    <a:cubicBezTo>
                      <a:pt x="519" y="1038"/>
                      <a:pt x="519" y="1045"/>
                      <a:pt x="517" y="1051"/>
                    </a:cubicBezTo>
                    <a:cubicBezTo>
                      <a:pt x="515" y="1057"/>
                      <a:pt x="513" y="1063"/>
                      <a:pt x="509" y="1068"/>
                    </a:cubicBezTo>
                    <a:cubicBezTo>
                      <a:pt x="506" y="1073"/>
                      <a:pt x="501" y="1078"/>
                      <a:pt x="496" y="1082"/>
                    </a:cubicBezTo>
                    <a:cubicBezTo>
                      <a:pt x="487" y="1090"/>
                      <a:pt x="474" y="1095"/>
                      <a:pt x="461" y="1095"/>
                    </a:cubicBezTo>
                    <a:cubicBezTo>
                      <a:pt x="449" y="1096"/>
                      <a:pt x="436" y="1095"/>
                      <a:pt x="423" y="1096"/>
                    </a:cubicBezTo>
                    <a:cubicBezTo>
                      <a:pt x="398" y="1096"/>
                      <a:pt x="372" y="1096"/>
                      <a:pt x="346" y="1096"/>
                    </a:cubicBezTo>
                    <a:cubicBezTo>
                      <a:pt x="294" y="1096"/>
                      <a:pt x="241" y="1096"/>
                      <a:pt x="188" y="1096"/>
                    </a:cubicBezTo>
                    <a:cubicBezTo>
                      <a:pt x="161" y="1096"/>
                      <a:pt x="134" y="1096"/>
                      <a:pt x="107" y="1096"/>
                    </a:cubicBezTo>
                    <a:cubicBezTo>
                      <a:pt x="93" y="1096"/>
                      <a:pt x="79" y="1096"/>
                      <a:pt x="66" y="1096"/>
                    </a:cubicBezTo>
                    <a:cubicBezTo>
                      <a:pt x="52" y="1096"/>
                      <a:pt x="38" y="1093"/>
                      <a:pt x="26" y="1085"/>
                    </a:cubicBezTo>
                    <a:cubicBezTo>
                      <a:pt x="15" y="1077"/>
                      <a:pt x="6" y="1065"/>
                      <a:pt x="2" y="1051"/>
                    </a:cubicBezTo>
                    <a:cubicBezTo>
                      <a:pt x="0" y="1045"/>
                      <a:pt x="0" y="1038"/>
                      <a:pt x="0" y="1031"/>
                    </a:cubicBezTo>
                    <a:cubicBezTo>
                      <a:pt x="0" y="1024"/>
                      <a:pt x="0" y="1017"/>
                      <a:pt x="0" y="1010"/>
                    </a:cubicBezTo>
                    <a:cubicBezTo>
                      <a:pt x="0" y="983"/>
                      <a:pt x="0" y="956"/>
                      <a:pt x="0" y="929"/>
                    </a:cubicBezTo>
                    <a:cubicBezTo>
                      <a:pt x="0" y="876"/>
                      <a:pt x="0" y="823"/>
                      <a:pt x="0" y="771"/>
                    </a:cubicBezTo>
                    <a:cubicBezTo>
                      <a:pt x="0" y="667"/>
                      <a:pt x="0" y="567"/>
                      <a:pt x="0" y="471"/>
                    </a:cubicBezTo>
                    <a:cubicBezTo>
                      <a:pt x="0" y="376"/>
                      <a:pt x="0" y="285"/>
                      <a:pt x="0" y="200"/>
                    </a:cubicBezTo>
                    <a:cubicBezTo>
                      <a:pt x="0" y="157"/>
                      <a:pt x="0" y="116"/>
                      <a:pt x="0" y="77"/>
                    </a:cubicBezTo>
                    <a:cubicBezTo>
                      <a:pt x="0" y="72"/>
                      <a:pt x="0" y="67"/>
                      <a:pt x="0" y="62"/>
                    </a:cubicBezTo>
                    <a:cubicBezTo>
                      <a:pt x="0" y="60"/>
                      <a:pt x="0" y="57"/>
                      <a:pt x="0" y="55"/>
                    </a:cubicBezTo>
                    <a:cubicBezTo>
                      <a:pt x="1" y="52"/>
                      <a:pt x="1" y="50"/>
                      <a:pt x="1" y="48"/>
                    </a:cubicBezTo>
                    <a:cubicBezTo>
                      <a:pt x="4" y="38"/>
                      <a:pt x="8" y="29"/>
                      <a:pt x="14" y="22"/>
                    </a:cubicBezTo>
                    <a:cubicBezTo>
                      <a:pt x="20" y="15"/>
                      <a:pt x="28" y="9"/>
                      <a:pt x="37" y="5"/>
                    </a:cubicBezTo>
                    <a:cubicBezTo>
                      <a:pt x="45" y="1"/>
                      <a:pt x="55" y="0"/>
                      <a:pt x="64" y="0"/>
                    </a:cubicBezTo>
                    <a:cubicBezTo>
                      <a:pt x="82" y="0"/>
                      <a:pt x="99" y="0"/>
                      <a:pt x="117" y="0"/>
                    </a:cubicBezTo>
                    <a:cubicBezTo>
                      <a:pt x="125" y="0"/>
                      <a:pt x="134" y="0"/>
                      <a:pt x="142" y="0"/>
                    </a:cubicBezTo>
                    <a:cubicBezTo>
                      <a:pt x="146" y="0"/>
                      <a:pt x="150" y="0"/>
                      <a:pt x="154" y="0"/>
                    </a:cubicBezTo>
                    <a:cubicBezTo>
                      <a:pt x="159" y="0"/>
                      <a:pt x="163" y="1"/>
                      <a:pt x="166" y="3"/>
                    </a:cubicBezTo>
                    <a:cubicBezTo>
                      <a:pt x="170" y="6"/>
                      <a:pt x="172" y="9"/>
                      <a:pt x="174" y="13"/>
                    </a:cubicBezTo>
                    <a:cubicBezTo>
                      <a:pt x="175" y="17"/>
                      <a:pt x="175" y="21"/>
                      <a:pt x="175" y="25"/>
                    </a:cubicBezTo>
                    <a:cubicBezTo>
                      <a:pt x="175" y="27"/>
                      <a:pt x="175" y="29"/>
                      <a:pt x="175" y="31"/>
                    </a:cubicBezTo>
                    <a:cubicBezTo>
                      <a:pt x="175" y="33"/>
                      <a:pt x="175" y="35"/>
                      <a:pt x="175" y="37"/>
                    </a:cubicBezTo>
                    <a:cubicBezTo>
                      <a:pt x="176" y="41"/>
                      <a:pt x="177" y="44"/>
                      <a:pt x="180" y="47"/>
                    </a:cubicBezTo>
                    <a:cubicBezTo>
                      <a:pt x="182" y="50"/>
                      <a:pt x="185" y="52"/>
                      <a:pt x="189" y="53"/>
                    </a:cubicBezTo>
                    <a:cubicBezTo>
                      <a:pt x="191" y="53"/>
                      <a:pt x="193" y="53"/>
                      <a:pt x="194" y="53"/>
                    </a:cubicBezTo>
                    <a:cubicBezTo>
                      <a:pt x="196" y="53"/>
                      <a:pt x="198" y="53"/>
                      <a:pt x="200" y="53"/>
                    </a:cubicBezTo>
                    <a:cubicBezTo>
                      <a:pt x="207" y="53"/>
                      <a:pt x="215" y="53"/>
                      <a:pt x="222" y="53"/>
                    </a:cubicBezTo>
                    <a:cubicBezTo>
                      <a:pt x="251" y="53"/>
                      <a:pt x="277" y="53"/>
                      <a:pt x="302" y="53"/>
                    </a:cubicBezTo>
                    <a:cubicBezTo>
                      <a:pt x="314" y="53"/>
                      <a:pt x="326" y="53"/>
                      <a:pt x="337" y="53"/>
                    </a:cubicBezTo>
                    <a:cubicBezTo>
                      <a:pt x="340" y="53"/>
                      <a:pt x="343" y="53"/>
                      <a:pt x="345" y="53"/>
                    </a:cubicBezTo>
                    <a:cubicBezTo>
                      <a:pt x="348" y="53"/>
                      <a:pt x="351" y="52"/>
                      <a:pt x="353" y="51"/>
                    </a:cubicBezTo>
                    <a:cubicBezTo>
                      <a:pt x="357" y="48"/>
                      <a:pt x="360" y="43"/>
                      <a:pt x="361" y="38"/>
                    </a:cubicBezTo>
                    <a:cubicBezTo>
                      <a:pt x="362" y="36"/>
                      <a:pt x="362" y="33"/>
                      <a:pt x="362" y="31"/>
                    </a:cubicBezTo>
                    <a:cubicBezTo>
                      <a:pt x="362" y="29"/>
                      <a:pt x="362" y="27"/>
                      <a:pt x="362" y="24"/>
                    </a:cubicBezTo>
                    <a:cubicBezTo>
                      <a:pt x="362" y="22"/>
                      <a:pt x="362" y="19"/>
                      <a:pt x="362" y="17"/>
                    </a:cubicBezTo>
                    <a:cubicBezTo>
                      <a:pt x="363" y="14"/>
                      <a:pt x="363" y="12"/>
                      <a:pt x="364" y="10"/>
                    </a:cubicBezTo>
                    <a:cubicBezTo>
                      <a:pt x="367" y="6"/>
                      <a:pt x="370" y="3"/>
                      <a:pt x="374" y="2"/>
                    </a:cubicBezTo>
                    <a:cubicBezTo>
                      <a:pt x="378" y="0"/>
                      <a:pt x="382" y="0"/>
                      <a:pt x="386" y="0"/>
                    </a:cubicBezTo>
                    <a:cubicBezTo>
                      <a:pt x="402" y="0"/>
                      <a:pt x="415" y="0"/>
                      <a:pt x="425" y="1"/>
                    </a:cubicBezTo>
                    <a:cubicBezTo>
                      <a:pt x="436" y="1"/>
                      <a:pt x="444" y="1"/>
                      <a:pt x="450" y="1"/>
                    </a:cubicBezTo>
                    <a:cubicBezTo>
                      <a:pt x="455" y="1"/>
                      <a:pt x="458" y="1"/>
                      <a:pt x="458" y="1"/>
                    </a:cubicBezTo>
                    <a:cubicBezTo>
                      <a:pt x="458" y="1"/>
                      <a:pt x="455" y="1"/>
                      <a:pt x="450" y="1"/>
                    </a:cubicBezTo>
                    <a:cubicBezTo>
                      <a:pt x="444" y="1"/>
                      <a:pt x="436" y="1"/>
                      <a:pt x="425" y="1"/>
                    </a:cubicBezTo>
                    <a:cubicBezTo>
                      <a:pt x="415" y="1"/>
                      <a:pt x="402" y="1"/>
                      <a:pt x="386" y="1"/>
                    </a:cubicBezTo>
                    <a:cubicBezTo>
                      <a:pt x="382" y="1"/>
                      <a:pt x="378" y="0"/>
                      <a:pt x="374" y="2"/>
                    </a:cubicBezTo>
                    <a:cubicBezTo>
                      <a:pt x="370" y="4"/>
                      <a:pt x="367" y="7"/>
                      <a:pt x="365" y="11"/>
                    </a:cubicBezTo>
                    <a:cubicBezTo>
                      <a:pt x="364" y="12"/>
                      <a:pt x="363" y="15"/>
                      <a:pt x="363" y="17"/>
                    </a:cubicBezTo>
                    <a:cubicBezTo>
                      <a:pt x="362" y="19"/>
                      <a:pt x="362" y="21"/>
                      <a:pt x="362" y="24"/>
                    </a:cubicBezTo>
                    <a:cubicBezTo>
                      <a:pt x="362" y="26"/>
                      <a:pt x="362" y="29"/>
                      <a:pt x="362" y="31"/>
                    </a:cubicBezTo>
                    <a:cubicBezTo>
                      <a:pt x="362" y="34"/>
                      <a:pt x="363" y="36"/>
                      <a:pt x="362" y="39"/>
                    </a:cubicBezTo>
                    <a:cubicBezTo>
                      <a:pt x="361" y="44"/>
                      <a:pt x="358" y="48"/>
                      <a:pt x="353" y="51"/>
                    </a:cubicBezTo>
                    <a:cubicBezTo>
                      <a:pt x="351" y="53"/>
                      <a:pt x="348" y="54"/>
                      <a:pt x="345" y="54"/>
                    </a:cubicBezTo>
                    <a:cubicBezTo>
                      <a:pt x="343" y="54"/>
                      <a:pt x="340" y="54"/>
                      <a:pt x="337" y="54"/>
                    </a:cubicBezTo>
                    <a:cubicBezTo>
                      <a:pt x="326" y="54"/>
                      <a:pt x="314" y="54"/>
                      <a:pt x="302" y="54"/>
                    </a:cubicBezTo>
                    <a:cubicBezTo>
                      <a:pt x="277" y="54"/>
                      <a:pt x="251" y="54"/>
                      <a:pt x="222" y="54"/>
                    </a:cubicBezTo>
                    <a:lnTo>
                      <a:pt x="200" y="54"/>
                    </a:lnTo>
                    <a:cubicBezTo>
                      <a:pt x="198" y="54"/>
                      <a:pt x="195" y="54"/>
                      <a:pt x="194" y="54"/>
                    </a:cubicBezTo>
                    <a:cubicBezTo>
                      <a:pt x="192" y="54"/>
                      <a:pt x="191" y="54"/>
                      <a:pt x="189" y="54"/>
                    </a:cubicBezTo>
                    <a:cubicBezTo>
                      <a:pt x="185" y="53"/>
                      <a:pt x="182" y="50"/>
                      <a:pt x="179" y="47"/>
                    </a:cubicBezTo>
                    <a:cubicBezTo>
                      <a:pt x="176" y="44"/>
                      <a:pt x="175" y="41"/>
                      <a:pt x="174" y="37"/>
                    </a:cubicBezTo>
                    <a:cubicBezTo>
                      <a:pt x="174" y="35"/>
                      <a:pt x="174" y="33"/>
                      <a:pt x="174" y="31"/>
                    </a:cubicBezTo>
                    <a:cubicBezTo>
                      <a:pt x="174" y="29"/>
                      <a:pt x="174" y="27"/>
                      <a:pt x="174" y="25"/>
                    </a:cubicBezTo>
                    <a:cubicBezTo>
                      <a:pt x="174" y="21"/>
                      <a:pt x="174" y="17"/>
                      <a:pt x="173" y="13"/>
                    </a:cubicBezTo>
                    <a:cubicBezTo>
                      <a:pt x="172" y="10"/>
                      <a:pt x="169" y="6"/>
                      <a:pt x="166" y="4"/>
                    </a:cubicBezTo>
                    <a:cubicBezTo>
                      <a:pt x="162" y="2"/>
                      <a:pt x="159" y="1"/>
                      <a:pt x="154" y="1"/>
                    </a:cubicBezTo>
                    <a:lnTo>
                      <a:pt x="117" y="1"/>
                    </a:lnTo>
                    <a:cubicBezTo>
                      <a:pt x="99" y="1"/>
                      <a:pt x="82" y="1"/>
                      <a:pt x="64" y="1"/>
                    </a:cubicBezTo>
                    <a:cubicBezTo>
                      <a:pt x="55" y="1"/>
                      <a:pt x="46" y="2"/>
                      <a:pt x="37" y="6"/>
                    </a:cubicBezTo>
                    <a:cubicBezTo>
                      <a:pt x="29" y="10"/>
                      <a:pt x="21" y="15"/>
                      <a:pt x="15" y="23"/>
                    </a:cubicBezTo>
                    <a:cubicBezTo>
                      <a:pt x="9" y="30"/>
                      <a:pt x="5" y="38"/>
                      <a:pt x="3" y="48"/>
                    </a:cubicBezTo>
                    <a:cubicBezTo>
                      <a:pt x="2" y="50"/>
                      <a:pt x="2" y="52"/>
                      <a:pt x="2" y="55"/>
                    </a:cubicBezTo>
                    <a:cubicBezTo>
                      <a:pt x="1" y="57"/>
                      <a:pt x="1" y="60"/>
                      <a:pt x="1" y="62"/>
                    </a:cubicBezTo>
                    <a:cubicBezTo>
                      <a:pt x="1" y="67"/>
                      <a:pt x="1" y="72"/>
                      <a:pt x="1" y="77"/>
                    </a:cubicBezTo>
                    <a:cubicBezTo>
                      <a:pt x="1" y="116"/>
                      <a:pt x="1" y="157"/>
                      <a:pt x="1" y="200"/>
                    </a:cubicBezTo>
                    <a:cubicBezTo>
                      <a:pt x="1" y="285"/>
                      <a:pt x="1" y="376"/>
                      <a:pt x="1" y="471"/>
                    </a:cubicBezTo>
                    <a:cubicBezTo>
                      <a:pt x="1" y="567"/>
                      <a:pt x="1" y="667"/>
                      <a:pt x="1" y="771"/>
                    </a:cubicBezTo>
                    <a:cubicBezTo>
                      <a:pt x="1" y="823"/>
                      <a:pt x="1" y="875"/>
                      <a:pt x="1" y="929"/>
                    </a:cubicBezTo>
                    <a:cubicBezTo>
                      <a:pt x="1" y="956"/>
                      <a:pt x="1" y="983"/>
                      <a:pt x="1" y="1010"/>
                    </a:cubicBezTo>
                    <a:cubicBezTo>
                      <a:pt x="1" y="1017"/>
                      <a:pt x="1" y="1024"/>
                      <a:pt x="1" y="1031"/>
                    </a:cubicBezTo>
                    <a:cubicBezTo>
                      <a:pt x="1" y="1037"/>
                      <a:pt x="2" y="1044"/>
                      <a:pt x="4" y="1051"/>
                    </a:cubicBezTo>
                    <a:cubicBezTo>
                      <a:pt x="8" y="1064"/>
                      <a:pt x="16" y="1075"/>
                      <a:pt x="27" y="1083"/>
                    </a:cubicBezTo>
                    <a:cubicBezTo>
                      <a:pt x="38" y="1091"/>
                      <a:pt x="52" y="1094"/>
                      <a:pt x="66" y="1094"/>
                    </a:cubicBezTo>
                    <a:cubicBezTo>
                      <a:pt x="79" y="1094"/>
                      <a:pt x="93" y="1094"/>
                      <a:pt x="107" y="1094"/>
                    </a:cubicBezTo>
                    <a:cubicBezTo>
                      <a:pt x="134" y="1094"/>
                      <a:pt x="161" y="1094"/>
                      <a:pt x="188" y="1094"/>
                    </a:cubicBezTo>
                    <a:cubicBezTo>
                      <a:pt x="241" y="1094"/>
                      <a:pt x="294" y="1094"/>
                      <a:pt x="346" y="1094"/>
                    </a:cubicBezTo>
                    <a:cubicBezTo>
                      <a:pt x="372" y="1094"/>
                      <a:pt x="398" y="1094"/>
                      <a:pt x="423" y="1094"/>
                    </a:cubicBezTo>
                    <a:cubicBezTo>
                      <a:pt x="436" y="1094"/>
                      <a:pt x="449" y="1094"/>
                      <a:pt x="461" y="1094"/>
                    </a:cubicBezTo>
                    <a:cubicBezTo>
                      <a:pt x="474" y="1093"/>
                      <a:pt x="486" y="1088"/>
                      <a:pt x="495" y="1080"/>
                    </a:cubicBezTo>
                    <a:cubicBezTo>
                      <a:pt x="500" y="1076"/>
                      <a:pt x="504" y="1072"/>
                      <a:pt x="508" y="1067"/>
                    </a:cubicBezTo>
                    <a:cubicBezTo>
                      <a:pt x="511" y="1062"/>
                      <a:pt x="514" y="1056"/>
                      <a:pt x="515" y="1050"/>
                    </a:cubicBezTo>
                    <a:cubicBezTo>
                      <a:pt x="517" y="1044"/>
                      <a:pt x="517" y="1038"/>
                      <a:pt x="518" y="1032"/>
                    </a:cubicBezTo>
                    <a:cubicBezTo>
                      <a:pt x="518" y="1026"/>
                      <a:pt x="518" y="1020"/>
                      <a:pt x="518" y="1014"/>
                    </a:cubicBezTo>
                    <a:cubicBezTo>
                      <a:pt x="518" y="989"/>
                      <a:pt x="518" y="965"/>
                      <a:pt x="518" y="941"/>
                    </a:cubicBezTo>
                    <a:cubicBezTo>
                      <a:pt x="518" y="750"/>
                      <a:pt x="518" y="578"/>
                      <a:pt x="518" y="434"/>
                    </a:cubicBezTo>
                    <a:cubicBezTo>
                      <a:pt x="518" y="289"/>
                      <a:pt x="518" y="172"/>
                      <a:pt x="518" y="92"/>
                    </a:cubicBezTo>
                    <a:cubicBezTo>
                      <a:pt x="518" y="81"/>
                      <a:pt x="518" y="72"/>
                      <a:pt x="518" y="63"/>
                    </a:cubicBezTo>
                    <a:cubicBezTo>
                      <a:pt x="518" y="54"/>
                      <a:pt x="517" y="47"/>
                      <a:pt x="514" y="39"/>
                    </a:cubicBezTo>
                    <a:cubicBezTo>
                      <a:pt x="511" y="32"/>
                      <a:pt x="506" y="26"/>
                      <a:pt x="502" y="21"/>
                    </a:cubicBezTo>
                    <a:cubicBezTo>
                      <a:pt x="497" y="17"/>
                      <a:pt x="493" y="12"/>
                      <a:pt x="489" y="9"/>
                    </a:cubicBezTo>
                    <a:cubicBezTo>
                      <a:pt x="479" y="4"/>
                      <a:pt x="471" y="2"/>
                      <a:pt x="466" y="1"/>
                    </a:cubicBezTo>
                    <a:cubicBezTo>
                      <a:pt x="463" y="1"/>
                      <a:pt x="461" y="1"/>
                      <a:pt x="460" y="1"/>
                    </a:cubicBezTo>
                    <a:cubicBezTo>
                      <a:pt x="459" y="1"/>
                      <a:pt x="458" y="1"/>
                      <a:pt x="45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0" name="Google Shape;1040;p25"/>
              <p:cNvSpPr/>
              <p:nvPr/>
            </p:nvSpPr>
            <p:spPr>
              <a:xfrm>
                <a:off x="2629112" y="867823"/>
                <a:ext cx="92745" cy="2061"/>
              </a:xfrm>
              <a:custGeom>
                <a:avLst/>
                <a:gdLst/>
                <a:ahLst/>
                <a:cxnLst/>
                <a:rect l="l" t="t" r="r" b="b"/>
                <a:pathLst>
                  <a:path w="45" h="1" extrusionOk="0">
                    <a:moveTo>
                      <a:pt x="45" y="0"/>
                    </a:moveTo>
                    <a:cubicBezTo>
                      <a:pt x="45" y="0"/>
                      <a:pt x="35" y="1"/>
                      <a:pt x="22" y="1"/>
                    </a:cubicBezTo>
                    <a:cubicBezTo>
                      <a:pt x="10" y="1"/>
                      <a:pt x="0" y="1"/>
                      <a:pt x="0" y="0"/>
                    </a:cubicBezTo>
                    <a:cubicBezTo>
                      <a:pt x="0" y="0"/>
                      <a:pt x="10" y="0"/>
                      <a:pt x="22" y="0"/>
                    </a:cubicBezTo>
                    <a:cubicBezTo>
                      <a:pt x="35" y="0"/>
                      <a:pt x="45" y="0"/>
                      <a:pt x="4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1" name="Google Shape;1041;p25"/>
              <p:cNvSpPr/>
              <p:nvPr/>
            </p:nvSpPr>
            <p:spPr>
              <a:xfrm>
                <a:off x="2629112" y="890494"/>
                <a:ext cx="92745" cy="2061"/>
              </a:xfrm>
              <a:custGeom>
                <a:avLst/>
                <a:gdLst/>
                <a:ahLst/>
                <a:cxnLst/>
                <a:rect l="l" t="t" r="r" b="b"/>
                <a:pathLst>
                  <a:path w="45" h="1" extrusionOk="0">
                    <a:moveTo>
                      <a:pt x="45" y="1"/>
                    </a:moveTo>
                    <a:cubicBezTo>
                      <a:pt x="45" y="1"/>
                      <a:pt x="35" y="1"/>
                      <a:pt x="22" y="1"/>
                    </a:cubicBezTo>
                    <a:cubicBezTo>
                      <a:pt x="10" y="1"/>
                      <a:pt x="0" y="1"/>
                      <a:pt x="0" y="1"/>
                    </a:cubicBezTo>
                    <a:cubicBezTo>
                      <a:pt x="0" y="1"/>
                      <a:pt x="10" y="0"/>
                      <a:pt x="22" y="0"/>
                    </a:cubicBezTo>
                    <a:cubicBezTo>
                      <a:pt x="35" y="0"/>
                      <a:pt x="45" y="0"/>
                      <a:pt x="45" y="1"/>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2" name="Google Shape;1042;p25"/>
              <p:cNvSpPr/>
              <p:nvPr/>
            </p:nvSpPr>
            <p:spPr>
              <a:xfrm>
                <a:off x="2629112" y="915226"/>
                <a:ext cx="92745" cy="2061"/>
              </a:xfrm>
              <a:custGeom>
                <a:avLst/>
                <a:gdLst/>
                <a:ahLst/>
                <a:cxnLst/>
                <a:rect l="l" t="t" r="r" b="b"/>
                <a:pathLst>
                  <a:path w="45" h="1" extrusionOk="0">
                    <a:moveTo>
                      <a:pt x="45" y="0"/>
                    </a:moveTo>
                    <a:cubicBezTo>
                      <a:pt x="45" y="0"/>
                      <a:pt x="35" y="1"/>
                      <a:pt x="23" y="1"/>
                    </a:cubicBezTo>
                    <a:cubicBezTo>
                      <a:pt x="10" y="1"/>
                      <a:pt x="0" y="1"/>
                      <a:pt x="0" y="0"/>
                    </a:cubicBezTo>
                    <a:cubicBezTo>
                      <a:pt x="0" y="0"/>
                      <a:pt x="10" y="0"/>
                      <a:pt x="23" y="0"/>
                    </a:cubicBezTo>
                    <a:cubicBezTo>
                      <a:pt x="35" y="0"/>
                      <a:pt x="45" y="0"/>
                      <a:pt x="45"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3" name="Google Shape;1043;p25"/>
              <p:cNvSpPr/>
              <p:nvPr/>
            </p:nvSpPr>
            <p:spPr>
              <a:xfrm>
                <a:off x="1805013" y="1051250"/>
                <a:ext cx="144025" cy="144275"/>
              </a:xfrm>
              <a:custGeom>
                <a:avLst/>
                <a:gdLst/>
                <a:ahLst/>
                <a:cxnLst/>
                <a:rect l="l" t="t" r="r" b="b"/>
                <a:pathLst>
                  <a:path w="202" h="202" extrusionOk="0">
                    <a:moveTo>
                      <a:pt x="117" y="1"/>
                    </a:moveTo>
                    <a:cubicBezTo>
                      <a:pt x="134" y="3"/>
                      <a:pt x="151" y="11"/>
                      <a:pt x="165" y="22"/>
                    </a:cubicBezTo>
                    <a:cubicBezTo>
                      <a:pt x="179" y="33"/>
                      <a:pt x="189" y="47"/>
                      <a:pt x="196" y="64"/>
                    </a:cubicBezTo>
                    <a:cubicBezTo>
                      <a:pt x="202" y="81"/>
                      <a:pt x="203" y="99"/>
                      <a:pt x="201" y="116"/>
                    </a:cubicBezTo>
                    <a:cubicBezTo>
                      <a:pt x="198" y="134"/>
                      <a:pt x="191" y="150"/>
                      <a:pt x="180" y="164"/>
                    </a:cubicBezTo>
                    <a:cubicBezTo>
                      <a:pt x="169" y="178"/>
                      <a:pt x="155" y="189"/>
                      <a:pt x="138" y="195"/>
                    </a:cubicBezTo>
                    <a:cubicBezTo>
                      <a:pt x="121" y="201"/>
                      <a:pt x="103" y="203"/>
                      <a:pt x="86" y="201"/>
                    </a:cubicBezTo>
                    <a:cubicBezTo>
                      <a:pt x="68" y="198"/>
                      <a:pt x="52" y="192"/>
                      <a:pt x="38" y="180"/>
                    </a:cubicBezTo>
                    <a:cubicBezTo>
                      <a:pt x="24" y="169"/>
                      <a:pt x="13" y="154"/>
                      <a:pt x="7" y="137"/>
                    </a:cubicBezTo>
                    <a:cubicBezTo>
                      <a:pt x="1" y="121"/>
                      <a:pt x="-1" y="103"/>
                      <a:pt x="1" y="85"/>
                    </a:cubicBezTo>
                    <a:cubicBezTo>
                      <a:pt x="4" y="68"/>
                      <a:pt x="10" y="51"/>
                      <a:pt x="22" y="37"/>
                    </a:cubicBezTo>
                    <a:cubicBezTo>
                      <a:pt x="33" y="23"/>
                      <a:pt x="48" y="13"/>
                      <a:pt x="65" y="6"/>
                    </a:cubicBezTo>
                    <a:cubicBezTo>
                      <a:pt x="81" y="0"/>
                      <a:pt x="99" y="-2"/>
                      <a:pt x="117" y="1"/>
                    </a:cubicBezTo>
                    <a:close/>
                  </a:path>
                </a:pathLst>
              </a:custGeom>
              <a:solidFill>
                <a:schemeClr val="lt2"/>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4" name="Google Shape;1044;p25"/>
              <p:cNvSpPr/>
              <p:nvPr/>
            </p:nvSpPr>
            <p:spPr>
              <a:xfrm>
                <a:off x="1852783" y="1121959"/>
                <a:ext cx="49197" cy="30712"/>
              </a:xfrm>
              <a:custGeom>
                <a:avLst/>
                <a:gdLst/>
                <a:ahLst/>
                <a:cxnLst/>
                <a:rect l="l" t="t" r="r" b="b"/>
                <a:pathLst>
                  <a:path w="69" h="43" extrusionOk="0">
                    <a:moveTo>
                      <a:pt x="69" y="43"/>
                    </a:moveTo>
                    <a:lnTo>
                      <a:pt x="0" y="43"/>
                    </a:lnTo>
                    <a:lnTo>
                      <a:pt x="0" y="34"/>
                    </a:lnTo>
                    <a:cubicBezTo>
                      <a:pt x="0" y="15"/>
                      <a:pt x="15" y="0"/>
                      <a:pt x="34" y="0"/>
                    </a:cubicBezTo>
                    <a:lnTo>
                      <a:pt x="34" y="0"/>
                    </a:lnTo>
                    <a:cubicBezTo>
                      <a:pt x="54" y="0"/>
                      <a:pt x="69" y="15"/>
                      <a:pt x="69" y="34"/>
                    </a:cubicBezTo>
                    <a:lnTo>
                      <a:pt x="69" y="43"/>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5" name="Google Shape;1045;p25"/>
              <p:cNvSpPr/>
              <p:nvPr/>
            </p:nvSpPr>
            <p:spPr>
              <a:xfrm>
                <a:off x="1862765" y="1094104"/>
                <a:ext cx="29233" cy="29284"/>
              </a:xfrm>
              <a:custGeom>
                <a:avLst/>
                <a:gdLst/>
                <a:ahLst/>
                <a:cxnLst/>
                <a:rect l="l" t="t" r="r" b="b"/>
                <a:pathLst>
                  <a:path w="41" h="41" extrusionOk="0">
                    <a:moveTo>
                      <a:pt x="41" y="21"/>
                    </a:moveTo>
                    <a:cubicBezTo>
                      <a:pt x="41" y="24"/>
                      <a:pt x="40" y="28"/>
                      <a:pt x="38" y="31"/>
                    </a:cubicBezTo>
                    <a:cubicBezTo>
                      <a:pt x="36" y="34"/>
                      <a:pt x="34" y="37"/>
                      <a:pt x="31" y="38"/>
                    </a:cubicBezTo>
                    <a:cubicBezTo>
                      <a:pt x="27" y="40"/>
                      <a:pt x="23" y="41"/>
                      <a:pt x="20" y="41"/>
                    </a:cubicBezTo>
                    <a:cubicBezTo>
                      <a:pt x="16" y="41"/>
                      <a:pt x="13" y="40"/>
                      <a:pt x="10" y="38"/>
                    </a:cubicBezTo>
                    <a:cubicBezTo>
                      <a:pt x="7" y="37"/>
                      <a:pt x="4" y="34"/>
                      <a:pt x="3" y="31"/>
                    </a:cubicBezTo>
                    <a:cubicBezTo>
                      <a:pt x="1" y="28"/>
                      <a:pt x="0" y="24"/>
                      <a:pt x="0" y="21"/>
                    </a:cubicBezTo>
                    <a:cubicBezTo>
                      <a:pt x="0" y="17"/>
                      <a:pt x="1" y="14"/>
                      <a:pt x="3" y="10"/>
                    </a:cubicBezTo>
                    <a:cubicBezTo>
                      <a:pt x="4" y="7"/>
                      <a:pt x="7" y="5"/>
                      <a:pt x="10" y="3"/>
                    </a:cubicBezTo>
                    <a:cubicBezTo>
                      <a:pt x="13" y="1"/>
                      <a:pt x="17" y="0"/>
                      <a:pt x="20" y="0"/>
                    </a:cubicBezTo>
                    <a:cubicBezTo>
                      <a:pt x="24" y="0"/>
                      <a:pt x="27" y="1"/>
                      <a:pt x="31" y="3"/>
                    </a:cubicBezTo>
                    <a:cubicBezTo>
                      <a:pt x="34" y="5"/>
                      <a:pt x="36" y="7"/>
                      <a:pt x="38" y="10"/>
                    </a:cubicBezTo>
                    <a:cubicBezTo>
                      <a:pt x="40" y="14"/>
                      <a:pt x="41" y="17"/>
                      <a:pt x="41" y="21"/>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6" name="Google Shape;1046;p25"/>
              <p:cNvSpPr/>
              <p:nvPr/>
            </p:nvSpPr>
            <p:spPr>
              <a:xfrm>
                <a:off x="3354583" y="1244986"/>
                <a:ext cx="247319" cy="245259"/>
              </a:xfrm>
              <a:custGeom>
                <a:avLst/>
                <a:gdLst/>
                <a:ahLst/>
                <a:cxnLst/>
                <a:rect l="l" t="t" r="r" b="b"/>
                <a:pathLst>
                  <a:path w="120" h="119" extrusionOk="0">
                    <a:moveTo>
                      <a:pt x="74" y="1"/>
                    </a:moveTo>
                    <a:cubicBezTo>
                      <a:pt x="84" y="4"/>
                      <a:pt x="93" y="9"/>
                      <a:pt x="101" y="16"/>
                    </a:cubicBezTo>
                    <a:cubicBezTo>
                      <a:pt x="108" y="23"/>
                      <a:pt x="115" y="32"/>
                      <a:pt x="118" y="42"/>
                    </a:cubicBezTo>
                    <a:cubicBezTo>
                      <a:pt x="121" y="52"/>
                      <a:pt x="120" y="63"/>
                      <a:pt x="118" y="73"/>
                    </a:cubicBezTo>
                    <a:cubicBezTo>
                      <a:pt x="115" y="83"/>
                      <a:pt x="111" y="93"/>
                      <a:pt x="104" y="100"/>
                    </a:cubicBezTo>
                    <a:cubicBezTo>
                      <a:pt x="97" y="108"/>
                      <a:pt x="88" y="113"/>
                      <a:pt x="78" y="116"/>
                    </a:cubicBezTo>
                    <a:cubicBezTo>
                      <a:pt x="68" y="119"/>
                      <a:pt x="57" y="120"/>
                      <a:pt x="47" y="117"/>
                    </a:cubicBezTo>
                    <a:cubicBezTo>
                      <a:pt x="37" y="115"/>
                      <a:pt x="27" y="110"/>
                      <a:pt x="20" y="103"/>
                    </a:cubicBezTo>
                    <a:cubicBezTo>
                      <a:pt x="12" y="96"/>
                      <a:pt x="6" y="87"/>
                      <a:pt x="3" y="77"/>
                    </a:cubicBezTo>
                    <a:cubicBezTo>
                      <a:pt x="0" y="67"/>
                      <a:pt x="0" y="56"/>
                      <a:pt x="2" y="46"/>
                    </a:cubicBezTo>
                    <a:cubicBezTo>
                      <a:pt x="5" y="35"/>
                      <a:pt x="10" y="26"/>
                      <a:pt x="17" y="18"/>
                    </a:cubicBezTo>
                    <a:cubicBezTo>
                      <a:pt x="24" y="11"/>
                      <a:pt x="33" y="5"/>
                      <a:pt x="43" y="2"/>
                    </a:cubicBezTo>
                    <a:cubicBezTo>
                      <a:pt x="53" y="-1"/>
                      <a:pt x="64" y="-1"/>
                      <a:pt x="74" y="1"/>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47" name="Google Shape;1047;p25"/>
              <p:cNvSpPr/>
              <p:nvPr/>
            </p:nvSpPr>
            <p:spPr>
              <a:xfrm>
                <a:off x="3424656" y="1327427"/>
                <a:ext cx="107172" cy="80379"/>
              </a:xfrm>
              <a:custGeom>
                <a:avLst/>
                <a:gdLst/>
                <a:ahLst/>
                <a:cxnLst/>
                <a:rect l="l" t="t" r="r" b="b"/>
                <a:pathLst>
                  <a:path w="52" h="39" extrusionOk="0">
                    <a:moveTo>
                      <a:pt x="23" y="39"/>
                    </a:moveTo>
                    <a:cubicBezTo>
                      <a:pt x="22" y="39"/>
                      <a:pt x="22" y="38"/>
                      <a:pt x="21" y="38"/>
                    </a:cubicBezTo>
                    <a:lnTo>
                      <a:pt x="1" y="21"/>
                    </a:lnTo>
                    <a:cubicBezTo>
                      <a:pt x="0" y="21"/>
                      <a:pt x="0" y="20"/>
                      <a:pt x="1" y="18"/>
                    </a:cubicBezTo>
                    <a:cubicBezTo>
                      <a:pt x="2" y="17"/>
                      <a:pt x="3" y="16"/>
                      <a:pt x="5" y="17"/>
                    </a:cubicBezTo>
                    <a:lnTo>
                      <a:pt x="23" y="32"/>
                    </a:lnTo>
                    <a:lnTo>
                      <a:pt x="48" y="1"/>
                    </a:lnTo>
                    <a:cubicBezTo>
                      <a:pt x="49" y="0"/>
                      <a:pt x="51" y="0"/>
                      <a:pt x="52" y="0"/>
                    </a:cubicBezTo>
                    <a:cubicBezTo>
                      <a:pt x="53" y="1"/>
                      <a:pt x="53" y="3"/>
                      <a:pt x="52" y="4"/>
                    </a:cubicBezTo>
                    <a:lnTo>
                      <a:pt x="25" y="38"/>
                    </a:lnTo>
                    <a:cubicBezTo>
                      <a:pt x="25" y="38"/>
                      <a:pt x="24" y="39"/>
                      <a:pt x="23" y="39"/>
                    </a:cubicBez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048" name="Google Shape;1048;p25"/>
            <p:cNvGrpSpPr/>
            <p:nvPr/>
          </p:nvGrpSpPr>
          <p:grpSpPr>
            <a:xfrm>
              <a:off x="1210622" y="-170354"/>
              <a:ext cx="367390" cy="638263"/>
              <a:chOff x="5914097" y="1631784"/>
              <a:chExt cx="367390" cy="638263"/>
            </a:xfrm>
          </p:grpSpPr>
          <p:sp>
            <p:nvSpPr>
              <p:cNvPr id="1049" name="Google Shape;1049;p25"/>
              <p:cNvSpPr/>
              <p:nvPr/>
            </p:nvSpPr>
            <p:spPr>
              <a:xfrm>
                <a:off x="6227002" y="2215561"/>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1050;p25"/>
              <p:cNvSpPr/>
              <p:nvPr/>
            </p:nvSpPr>
            <p:spPr>
              <a:xfrm>
                <a:off x="5914097" y="1631784"/>
                <a:ext cx="342483" cy="618026"/>
              </a:xfrm>
              <a:custGeom>
                <a:avLst/>
                <a:gdLst/>
                <a:ahLst/>
                <a:cxnLst/>
                <a:rect l="l" t="t" r="r" b="b"/>
                <a:pathLst>
                  <a:path w="220" h="397" extrusionOk="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cxnSp>
        <p:nvCxnSpPr>
          <p:cNvPr id="1051" name="Google Shape;1051;p25"/>
          <p:cNvCxnSpPr/>
          <p:nvPr/>
        </p:nvCxnSpPr>
        <p:spPr>
          <a:xfrm>
            <a:off x="2000000" y="871875"/>
            <a:ext cx="281100" cy="0"/>
          </a:xfrm>
          <a:prstGeom prst="straightConnector1">
            <a:avLst/>
          </a:prstGeom>
          <a:noFill/>
          <a:ln w="19050" cap="flat" cmpd="sng">
            <a:solidFill>
              <a:schemeClr val="accent1"/>
            </a:solidFill>
            <a:prstDash val="solid"/>
            <a:round/>
            <a:headEnd type="none" w="med" len="med"/>
            <a:tailEnd type="none" w="med" len="med"/>
          </a:ln>
          <a:effectLst>
            <a:outerShdw blurRad="57150" dist="19050" dir="5400000" algn="bl" rotWithShape="0">
              <a:srgbClr val="000000">
                <a:alpha val="50000"/>
              </a:srgbClr>
            </a:outerShdw>
          </a:effectLst>
        </p:spPr>
      </p:cxnSp>
      <p:cxnSp>
        <p:nvCxnSpPr>
          <p:cNvPr id="1052" name="Google Shape;1052;p25"/>
          <p:cNvCxnSpPr/>
          <p:nvPr/>
        </p:nvCxnSpPr>
        <p:spPr>
          <a:xfrm rot="10800000" flipH="1">
            <a:off x="2000000" y="945925"/>
            <a:ext cx="601500" cy="4800"/>
          </a:xfrm>
          <a:prstGeom prst="straightConnector1">
            <a:avLst/>
          </a:prstGeom>
          <a:noFill/>
          <a:ln w="19050" cap="flat" cmpd="sng">
            <a:solidFill>
              <a:schemeClr val="accent1"/>
            </a:solidFill>
            <a:prstDash val="lgDashDot"/>
            <a:round/>
            <a:headEnd type="none" w="med" len="med"/>
            <a:tailEnd type="none" w="med" len="med"/>
          </a:ln>
          <a:effectLst>
            <a:outerShdw blurRad="57150" dist="19050" dir="5400000" algn="bl" rotWithShape="0">
              <a:srgbClr val="000000">
                <a:alpha val="50000"/>
              </a:srgbClr>
            </a:outerShdw>
          </a:effectLst>
        </p:spPr>
      </p:cxnSp>
      <p:cxnSp>
        <p:nvCxnSpPr>
          <p:cNvPr id="1053" name="Google Shape;1053;p25"/>
          <p:cNvCxnSpPr/>
          <p:nvPr/>
        </p:nvCxnSpPr>
        <p:spPr>
          <a:xfrm rot="10800000" flipH="1">
            <a:off x="2000000" y="1001825"/>
            <a:ext cx="520800" cy="2100"/>
          </a:xfrm>
          <a:prstGeom prst="straightConnector1">
            <a:avLst/>
          </a:prstGeom>
          <a:noFill/>
          <a:ln w="9525" cap="flat" cmpd="sng">
            <a:solidFill>
              <a:schemeClr val="accent1"/>
            </a:solidFill>
            <a:prstDash val="dashDot"/>
            <a:round/>
            <a:headEnd type="none" w="med" len="med"/>
            <a:tailEnd type="none" w="med" len="med"/>
          </a:ln>
          <a:effectLst>
            <a:outerShdw blurRad="57150" dist="19050" dir="5400000" algn="bl" rotWithShape="0">
              <a:srgbClr val="000000">
                <a:alpha val="50000"/>
              </a:srgbClr>
            </a:outerShdw>
          </a:effectLst>
        </p:spPr>
      </p:cxnSp>
      <p:cxnSp>
        <p:nvCxnSpPr>
          <p:cNvPr id="1054" name="Google Shape;1054;p25"/>
          <p:cNvCxnSpPr/>
          <p:nvPr/>
        </p:nvCxnSpPr>
        <p:spPr>
          <a:xfrm rot="10800000" flipH="1">
            <a:off x="2000000" y="1042775"/>
            <a:ext cx="686700" cy="1800"/>
          </a:xfrm>
          <a:prstGeom prst="straightConnector1">
            <a:avLst/>
          </a:prstGeom>
          <a:noFill/>
          <a:ln w="19050" cap="flat" cmpd="sng">
            <a:solidFill>
              <a:schemeClr val="accent1"/>
            </a:solidFill>
            <a:prstDash val="lgDash"/>
            <a:round/>
            <a:headEnd type="none" w="med" len="med"/>
            <a:tailEnd type="none" w="med" len="med"/>
          </a:ln>
          <a:effectLst>
            <a:outerShdw blurRad="57150" dist="19050" dir="5400000" algn="bl" rotWithShape="0">
              <a:srgbClr val="000000">
                <a:alpha val="50000"/>
              </a:srgbClr>
            </a:outerShdw>
          </a:effectLst>
        </p:spPr>
      </p:cxn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58"/>
        <p:cNvGrpSpPr/>
        <p:nvPr/>
      </p:nvGrpSpPr>
      <p:grpSpPr>
        <a:xfrm>
          <a:off x="0" y="0"/>
          <a:ext cx="0" cy="0"/>
          <a:chOff x="0" y="0"/>
          <a:chExt cx="0" cy="0"/>
        </a:xfrm>
      </p:grpSpPr>
      <p:sp>
        <p:nvSpPr>
          <p:cNvPr id="1059" name="Google Shape;1059;p26"/>
          <p:cNvSpPr txBox="1">
            <a:spLocks noGrp="1"/>
          </p:cNvSpPr>
          <p:nvPr>
            <p:ph type="title"/>
          </p:nvPr>
        </p:nvSpPr>
        <p:spPr>
          <a:xfrm>
            <a:off x="811975" y="1150775"/>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application</a:t>
            </a:r>
            <a:endParaRPr/>
          </a:p>
        </p:txBody>
      </p:sp>
      <p:sp>
        <p:nvSpPr>
          <p:cNvPr id="1060" name="Google Shape;1060;p26"/>
          <p:cNvSpPr txBox="1">
            <a:spLocks noGrp="1"/>
          </p:cNvSpPr>
          <p:nvPr>
            <p:ph type="subTitle" idx="1"/>
          </p:nvPr>
        </p:nvSpPr>
        <p:spPr>
          <a:xfrm>
            <a:off x="811975" y="1866025"/>
            <a:ext cx="42948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android application translates all or selected SMS from inbox in demand or automatically. User can choose to translate messages to a desired language:</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Custom Splash Screen (animation)</a:t>
            </a:r>
            <a:endParaRPr/>
          </a:p>
          <a:p>
            <a:pPr marL="457200" lvl="0" indent="-304800" algn="l" rtl="0">
              <a:spcBef>
                <a:spcPts val="0"/>
              </a:spcBef>
              <a:spcAft>
                <a:spcPts val="0"/>
              </a:spcAft>
              <a:buSzPts val="1200"/>
              <a:buChar char="●"/>
            </a:pPr>
            <a:r>
              <a:rPr lang="en"/>
              <a:t>Sms messages and Inbox view with translate option.</a:t>
            </a:r>
            <a:endParaRPr/>
          </a:p>
          <a:p>
            <a:pPr marL="457200" lvl="0" indent="-304800" algn="l" rtl="0">
              <a:spcBef>
                <a:spcPts val="0"/>
              </a:spcBef>
              <a:spcAft>
                <a:spcPts val="0"/>
              </a:spcAft>
              <a:buSzPts val="1200"/>
              <a:buChar char="●"/>
            </a:pPr>
            <a:r>
              <a:rPr lang="en"/>
              <a:t>Settings Activity to change Application Preferences.</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application usages ML models so after downloading the model user can translate sms messages offline.</a:t>
            </a:r>
            <a:endParaRPr/>
          </a:p>
        </p:txBody>
      </p:sp>
      <p:grpSp>
        <p:nvGrpSpPr>
          <p:cNvPr id="1061" name="Google Shape;1061;p26"/>
          <p:cNvGrpSpPr/>
          <p:nvPr/>
        </p:nvGrpSpPr>
        <p:grpSpPr>
          <a:xfrm>
            <a:off x="4990776" y="173915"/>
            <a:ext cx="3565103" cy="4781911"/>
            <a:chOff x="4990776" y="173915"/>
            <a:chExt cx="3565103" cy="4781911"/>
          </a:xfrm>
        </p:grpSpPr>
        <p:grpSp>
          <p:nvGrpSpPr>
            <p:cNvPr id="1062" name="Google Shape;1062;p26"/>
            <p:cNvGrpSpPr/>
            <p:nvPr/>
          </p:nvGrpSpPr>
          <p:grpSpPr>
            <a:xfrm rot="-5400000">
              <a:off x="7792297" y="3706921"/>
              <a:ext cx="367390" cy="638263"/>
              <a:chOff x="5914097" y="1631784"/>
              <a:chExt cx="367390" cy="638263"/>
            </a:xfrm>
          </p:grpSpPr>
          <p:sp>
            <p:nvSpPr>
              <p:cNvPr id="1063" name="Google Shape;1063;p26"/>
              <p:cNvSpPr/>
              <p:nvPr/>
            </p:nvSpPr>
            <p:spPr>
              <a:xfrm>
                <a:off x="6227002" y="2215561"/>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4" name="Google Shape;1064;p26"/>
              <p:cNvSpPr/>
              <p:nvPr/>
            </p:nvSpPr>
            <p:spPr>
              <a:xfrm>
                <a:off x="5914097" y="1631784"/>
                <a:ext cx="342483" cy="618026"/>
              </a:xfrm>
              <a:custGeom>
                <a:avLst/>
                <a:gdLst/>
                <a:ahLst/>
                <a:cxnLst/>
                <a:rect l="l" t="t" r="r" b="b"/>
                <a:pathLst>
                  <a:path w="220" h="397" extrusionOk="0">
                    <a:moveTo>
                      <a:pt x="220" y="397"/>
                    </a:moveTo>
                    <a:lnTo>
                      <a:pt x="51" y="397"/>
                    </a:lnTo>
                    <a:cubicBezTo>
                      <a:pt x="23" y="397"/>
                      <a:pt x="0" y="374"/>
                      <a:pt x="0" y="345"/>
                    </a:cubicBezTo>
                    <a:lnTo>
                      <a:pt x="0" y="51"/>
                    </a:lnTo>
                    <a:cubicBezTo>
                      <a:pt x="0" y="23"/>
                      <a:pt x="23" y="0"/>
                      <a:pt x="51" y="0"/>
                    </a:cubicBezTo>
                    <a:lnTo>
                      <a:pt x="136" y="0"/>
                    </a:lnTo>
                    <a:lnTo>
                      <a:pt x="136" y="6"/>
                    </a:lnTo>
                    <a:lnTo>
                      <a:pt x="51" y="6"/>
                    </a:lnTo>
                    <a:cubicBezTo>
                      <a:pt x="27" y="6"/>
                      <a:pt x="6" y="27"/>
                      <a:pt x="6" y="51"/>
                    </a:cubicBezTo>
                    <a:lnTo>
                      <a:pt x="6" y="345"/>
                    </a:lnTo>
                    <a:cubicBezTo>
                      <a:pt x="6" y="370"/>
                      <a:pt x="27" y="390"/>
                      <a:pt x="51" y="390"/>
                    </a:cubicBezTo>
                    <a:lnTo>
                      <a:pt x="220" y="390"/>
                    </a:lnTo>
                    <a:lnTo>
                      <a:pt x="220" y="39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65" name="Google Shape;1065;p26"/>
            <p:cNvSpPr/>
            <p:nvPr/>
          </p:nvSpPr>
          <p:spPr>
            <a:xfrm>
              <a:off x="7232649" y="173915"/>
              <a:ext cx="1095950" cy="1095950"/>
            </a:xfrm>
            <a:custGeom>
              <a:avLst/>
              <a:gdLst/>
              <a:ahLst/>
              <a:cxnLst/>
              <a:rect l="l" t="t" r="r" b="b"/>
              <a:pathLst>
                <a:path w="478" h="478" extrusionOk="0">
                  <a:moveTo>
                    <a:pt x="90" y="109"/>
                  </a:moveTo>
                  <a:cubicBezTo>
                    <a:pt x="102" y="95"/>
                    <a:pt x="115" y="84"/>
                    <a:pt x="130" y="74"/>
                  </a:cubicBezTo>
                  <a:lnTo>
                    <a:pt x="125" y="26"/>
                  </a:lnTo>
                  <a:lnTo>
                    <a:pt x="201" y="0"/>
                  </a:lnTo>
                  <a:lnTo>
                    <a:pt x="226" y="41"/>
                  </a:lnTo>
                  <a:cubicBezTo>
                    <a:pt x="243" y="40"/>
                    <a:pt x="261" y="41"/>
                    <a:pt x="278" y="45"/>
                  </a:cubicBezTo>
                  <a:lnTo>
                    <a:pt x="309" y="7"/>
                  </a:lnTo>
                  <a:lnTo>
                    <a:pt x="381" y="43"/>
                  </a:lnTo>
                  <a:lnTo>
                    <a:pt x="369" y="90"/>
                  </a:lnTo>
                  <a:cubicBezTo>
                    <a:pt x="383" y="101"/>
                    <a:pt x="394" y="115"/>
                    <a:pt x="404" y="129"/>
                  </a:cubicBezTo>
                  <a:lnTo>
                    <a:pt x="452" y="124"/>
                  </a:lnTo>
                  <a:lnTo>
                    <a:pt x="478" y="200"/>
                  </a:lnTo>
                  <a:lnTo>
                    <a:pt x="437" y="226"/>
                  </a:lnTo>
                  <a:cubicBezTo>
                    <a:pt x="438" y="243"/>
                    <a:pt x="437" y="260"/>
                    <a:pt x="433" y="278"/>
                  </a:cubicBezTo>
                  <a:lnTo>
                    <a:pt x="471" y="308"/>
                  </a:lnTo>
                  <a:lnTo>
                    <a:pt x="435" y="380"/>
                  </a:lnTo>
                  <a:lnTo>
                    <a:pt x="388" y="369"/>
                  </a:lnTo>
                  <a:cubicBezTo>
                    <a:pt x="377" y="382"/>
                    <a:pt x="363" y="394"/>
                    <a:pt x="349" y="404"/>
                  </a:cubicBezTo>
                  <a:lnTo>
                    <a:pt x="354" y="452"/>
                  </a:lnTo>
                  <a:lnTo>
                    <a:pt x="278" y="478"/>
                  </a:lnTo>
                  <a:lnTo>
                    <a:pt x="252" y="436"/>
                  </a:lnTo>
                  <a:cubicBezTo>
                    <a:pt x="235" y="438"/>
                    <a:pt x="218" y="436"/>
                    <a:pt x="200" y="433"/>
                  </a:cubicBezTo>
                  <a:lnTo>
                    <a:pt x="170" y="471"/>
                  </a:lnTo>
                  <a:lnTo>
                    <a:pt x="98" y="435"/>
                  </a:lnTo>
                  <a:lnTo>
                    <a:pt x="109" y="388"/>
                  </a:lnTo>
                  <a:cubicBezTo>
                    <a:pt x="96" y="376"/>
                    <a:pt x="84" y="363"/>
                    <a:pt x="74" y="349"/>
                  </a:cubicBezTo>
                  <a:lnTo>
                    <a:pt x="26" y="354"/>
                  </a:lnTo>
                  <a:lnTo>
                    <a:pt x="0" y="278"/>
                  </a:lnTo>
                  <a:lnTo>
                    <a:pt x="42" y="252"/>
                  </a:lnTo>
                  <a:cubicBezTo>
                    <a:pt x="41" y="235"/>
                    <a:pt x="42" y="217"/>
                    <a:pt x="45" y="200"/>
                  </a:cubicBezTo>
                  <a:lnTo>
                    <a:pt x="7" y="169"/>
                  </a:lnTo>
                  <a:lnTo>
                    <a:pt x="43" y="97"/>
                  </a:lnTo>
                  <a:lnTo>
                    <a:pt x="90" y="109"/>
                  </a:lnTo>
                  <a:moveTo>
                    <a:pt x="164" y="197"/>
                  </a:moveTo>
                  <a:cubicBezTo>
                    <a:pt x="143" y="240"/>
                    <a:pt x="160" y="292"/>
                    <a:pt x="203" y="313"/>
                  </a:cubicBezTo>
                  <a:cubicBezTo>
                    <a:pt x="246" y="334"/>
                    <a:pt x="297" y="317"/>
                    <a:pt x="318" y="274"/>
                  </a:cubicBezTo>
                  <a:cubicBezTo>
                    <a:pt x="339" y="232"/>
                    <a:pt x="322" y="179"/>
                    <a:pt x="279" y="158"/>
                  </a:cubicBezTo>
                  <a:cubicBezTo>
                    <a:pt x="236" y="137"/>
                    <a:pt x="185" y="155"/>
                    <a:pt x="164" y="19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r>
                <a:rPr lang="en" sz="1800"/>
                <a:t> </a:t>
              </a:r>
              <a:endParaRPr sz="1800" b="0" strike="noStrike">
                <a:solidFill>
                  <a:srgbClr val="000000"/>
                </a:solidFill>
                <a:latin typeface="Arial"/>
                <a:ea typeface="Arial"/>
                <a:cs typeface="Arial"/>
                <a:sym typeface="Arial"/>
              </a:endParaRPr>
            </a:p>
          </p:txBody>
        </p:sp>
        <p:grpSp>
          <p:nvGrpSpPr>
            <p:cNvPr id="1066" name="Google Shape;1066;p26"/>
            <p:cNvGrpSpPr/>
            <p:nvPr/>
          </p:nvGrpSpPr>
          <p:grpSpPr>
            <a:xfrm rot="10800000" flipH="1">
              <a:off x="5259180" y="972000"/>
              <a:ext cx="1629907" cy="509054"/>
              <a:chOff x="5401930" y="789587"/>
              <a:chExt cx="1629907" cy="509054"/>
            </a:xfrm>
          </p:grpSpPr>
          <p:sp>
            <p:nvSpPr>
              <p:cNvPr id="1067" name="Google Shape;1067;p26"/>
              <p:cNvSpPr/>
              <p:nvPr/>
            </p:nvSpPr>
            <p:spPr>
              <a:xfrm>
                <a:off x="5401930" y="1244155"/>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68" name="Google Shape;1068;p26"/>
              <p:cNvSpPr/>
              <p:nvPr/>
            </p:nvSpPr>
            <p:spPr>
              <a:xfrm>
                <a:off x="5423724" y="789587"/>
                <a:ext cx="1608112" cy="470135"/>
              </a:xfrm>
              <a:custGeom>
                <a:avLst/>
                <a:gdLst/>
                <a:ahLst/>
                <a:cxnLst/>
                <a:rect l="l" t="t" r="r" b="b"/>
                <a:pathLst>
                  <a:path w="1033" h="302" extrusionOk="0">
                    <a:moveTo>
                      <a:pt x="6" y="302"/>
                    </a:moveTo>
                    <a:lnTo>
                      <a:pt x="0" y="302"/>
                    </a:lnTo>
                    <a:lnTo>
                      <a:pt x="0" y="96"/>
                    </a:lnTo>
                    <a:cubicBezTo>
                      <a:pt x="0" y="43"/>
                      <a:pt x="43" y="0"/>
                      <a:pt x="95" y="0"/>
                    </a:cubicBezTo>
                    <a:lnTo>
                      <a:pt x="937" y="0"/>
                    </a:lnTo>
                    <a:cubicBezTo>
                      <a:pt x="990" y="0"/>
                      <a:pt x="1033" y="43"/>
                      <a:pt x="1033" y="96"/>
                    </a:cubicBezTo>
                    <a:lnTo>
                      <a:pt x="1033" y="129"/>
                    </a:lnTo>
                    <a:lnTo>
                      <a:pt x="1026" y="129"/>
                    </a:lnTo>
                    <a:lnTo>
                      <a:pt x="1026" y="96"/>
                    </a:lnTo>
                    <a:cubicBezTo>
                      <a:pt x="1026" y="47"/>
                      <a:pt x="986" y="7"/>
                      <a:pt x="937" y="7"/>
                    </a:cubicBezTo>
                    <a:lnTo>
                      <a:pt x="95" y="7"/>
                    </a:lnTo>
                    <a:cubicBezTo>
                      <a:pt x="46" y="7"/>
                      <a:pt x="6" y="47"/>
                      <a:pt x="6" y="96"/>
                    </a:cubicBezTo>
                    <a:lnTo>
                      <a:pt x="6" y="30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069" name="Google Shape;1069;p26"/>
            <p:cNvSpPr/>
            <p:nvPr/>
          </p:nvSpPr>
          <p:spPr>
            <a:xfrm>
              <a:off x="5458047" y="1631785"/>
              <a:ext cx="516838" cy="516838"/>
            </a:xfrm>
            <a:custGeom>
              <a:avLst/>
              <a:gdLst/>
              <a:ahLst/>
              <a:cxnLst/>
              <a:rect l="l" t="t" r="r" b="b"/>
              <a:pathLst>
                <a:path w="332" h="332" extrusionOk="0">
                  <a:moveTo>
                    <a:pt x="62" y="75"/>
                  </a:moveTo>
                  <a:cubicBezTo>
                    <a:pt x="70" y="66"/>
                    <a:pt x="80" y="58"/>
                    <a:pt x="90" y="51"/>
                  </a:cubicBezTo>
                  <a:lnTo>
                    <a:pt x="86" y="18"/>
                  </a:lnTo>
                  <a:lnTo>
                    <a:pt x="139" y="0"/>
                  </a:lnTo>
                  <a:lnTo>
                    <a:pt x="157" y="28"/>
                  </a:lnTo>
                  <a:cubicBezTo>
                    <a:pt x="169" y="28"/>
                    <a:pt x="181" y="28"/>
                    <a:pt x="193" y="31"/>
                  </a:cubicBezTo>
                  <a:lnTo>
                    <a:pt x="214" y="5"/>
                  </a:lnTo>
                  <a:lnTo>
                    <a:pt x="265" y="29"/>
                  </a:lnTo>
                  <a:lnTo>
                    <a:pt x="257" y="62"/>
                  </a:lnTo>
                  <a:cubicBezTo>
                    <a:pt x="266" y="70"/>
                    <a:pt x="274" y="80"/>
                    <a:pt x="281" y="90"/>
                  </a:cubicBezTo>
                  <a:lnTo>
                    <a:pt x="314" y="86"/>
                  </a:lnTo>
                  <a:lnTo>
                    <a:pt x="332" y="139"/>
                  </a:lnTo>
                  <a:lnTo>
                    <a:pt x="304" y="157"/>
                  </a:lnTo>
                  <a:cubicBezTo>
                    <a:pt x="304" y="169"/>
                    <a:pt x="304" y="181"/>
                    <a:pt x="301" y="193"/>
                  </a:cubicBezTo>
                  <a:lnTo>
                    <a:pt x="327" y="214"/>
                  </a:lnTo>
                  <a:lnTo>
                    <a:pt x="303" y="264"/>
                  </a:lnTo>
                  <a:lnTo>
                    <a:pt x="270" y="257"/>
                  </a:lnTo>
                  <a:cubicBezTo>
                    <a:pt x="262" y="266"/>
                    <a:pt x="252" y="274"/>
                    <a:pt x="242" y="281"/>
                  </a:cubicBezTo>
                  <a:lnTo>
                    <a:pt x="246" y="314"/>
                  </a:lnTo>
                  <a:lnTo>
                    <a:pt x="193" y="332"/>
                  </a:lnTo>
                  <a:lnTo>
                    <a:pt x="175" y="303"/>
                  </a:lnTo>
                  <a:cubicBezTo>
                    <a:pt x="163" y="304"/>
                    <a:pt x="151" y="303"/>
                    <a:pt x="139" y="301"/>
                  </a:cubicBezTo>
                  <a:lnTo>
                    <a:pt x="118" y="327"/>
                  </a:lnTo>
                  <a:lnTo>
                    <a:pt x="68" y="303"/>
                  </a:lnTo>
                  <a:lnTo>
                    <a:pt x="75" y="270"/>
                  </a:lnTo>
                  <a:cubicBezTo>
                    <a:pt x="66" y="262"/>
                    <a:pt x="58" y="252"/>
                    <a:pt x="51" y="242"/>
                  </a:cubicBezTo>
                  <a:lnTo>
                    <a:pt x="18" y="246"/>
                  </a:lnTo>
                  <a:lnTo>
                    <a:pt x="0" y="193"/>
                  </a:lnTo>
                  <a:lnTo>
                    <a:pt x="29" y="175"/>
                  </a:lnTo>
                  <a:cubicBezTo>
                    <a:pt x="28" y="163"/>
                    <a:pt x="29" y="151"/>
                    <a:pt x="31" y="139"/>
                  </a:cubicBezTo>
                  <a:lnTo>
                    <a:pt x="5" y="117"/>
                  </a:lnTo>
                  <a:lnTo>
                    <a:pt x="29" y="67"/>
                  </a:lnTo>
                  <a:lnTo>
                    <a:pt x="62" y="75"/>
                  </a:lnTo>
                  <a:moveTo>
                    <a:pt x="113" y="137"/>
                  </a:moveTo>
                  <a:cubicBezTo>
                    <a:pt x="99" y="167"/>
                    <a:pt x="112" y="203"/>
                    <a:pt x="141" y="217"/>
                  </a:cubicBezTo>
                  <a:cubicBezTo>
                    <a:pt x="171" y="232"/>
                    <a:pt x="206" y="220"/>
                    <a:pt x="221" y="190"/>
                  </a:cubicBezTo>
                  <a:cubicBezTo>
                    <a:pt x="236" y="160"/>
                    <a:pt x="224" y="125"/>
                    <a:pt x="194" y="110"/>
                  </a:cubicBezTo>
                  <a:cubicBezTo>
                    <a:pt x="164" y="96"/>
                    <a:pt x="128" y="107"/>
                    <a:pt x="113" y="13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070" name="Google Shape;1070;p26"/>
            <p:cNvGrpSpPr/>
            <p:nvPr/>
          </p:nvGrpSpPr>
          <p:grpSpPr>
            <a:xfrm>
              <a:off x="5743507" y="539743"/>
              <a:ext cx="2038446" cy="4064645"/>
              <a:chOff x="6019955" y="1071357"/>
              <a:chExt cx="1927244" cy="3627204"/>
            </a:xfrm>
          </p:grpSpPr>
          <p:sp>
            <p:nvSpPr>
              <p:cNvPr id="1071" name="Google Shape;1071;p26"/>
              <p:cNvSpPr/>
              <p:nvPr/>
            </p:nvSpPr>
            <p:spPr>
              <a:xfrm>
                <a:off x="6021512" y="1072914"/>
                <a:ext cx="1924131" cy="3622534"/>
              </a:xfrm>
              <a:custGeom>
                <a:avLst/>
                <a:gdLst/>
                <a:ahLst/>
                <a:cxnLst/>
                <a:rect l="l" t="t" r="r" b="b"/>
                <a:pathLst>
                  <a:path w="1236" h="2327" extrusionOk="0">
                    <a:moveTo>
                      <a:pt x="1093" y="4"/>
                    </a:moveTo>
                    <a:lnTo>
                      <a:pt x="911" y="3"/>
                    </a:lnTo>
                    <a:cubicBezTo>
                      <a:pt x="886" y="3"/>
                      <a:pt x="866" y="21"/>
                      <a:pt x="866" y="44"/>
                    </a:cubicBezTo>
                    <a:lnTo>
                      <a:pt x="866" y="74"/>
                    </a:lnTo>
                    <a:cubicBezTo>
                      <a:pt x="866" y="97"/>
                      <a:pt x="846" y="115"/>
                      <a:pt x="822" y="115"/>
                    </a:cubicBezTo>
                    <a:lnTo>
                      <a:pt x="466" y="114"/>
                    </a:lnTo>
                    <a:cubicBezTo>
                      <a:pt x="442" y="114"/>
                      <a:pt x="422" y="95"/>
                      <a:pt x="422" y="72"/>
                    </a:cubicBezTo>
                    <a:lnTo>
                      <a:pt x="422" y="42"/>
                    </a:lnTo>
                    <a:cubicBezTo>
                      <a:pt x="422" y="19"/>
                      <a:pt x="403" y="1"/>
                      <a:pt x="378" y="1"/>
                    </a:cubicBezTo>
                    <a:lnTo>
                      <a:pt x="314" y="0"/>
                    </a:lnTo>
                    <a:lnTo>
                      <a:pt x="154" y="0"/>
                    </a:lnTo>
                    <a:cubicBezTo>
                      <a:pt x="75" y="-1"/>
                      <a:pt x="10" y="57"/>
                      <a:pt x="10" y="128"/>
                    </a:cubicBezTo>
                    <a:lnTo>
                      <a:pt x="0" y="2194"/>
                    </a:lnTo>
                    <a:cubicBezTo>
                      <a:pt x="0" y="2265"/>
                      <a:pt x="64" y="2323"/>
                      <a:pt x="143" y="2323"/>
                    </a:cubicBezTo>
                    <a:lnTo>
                      <a:pt x="1082" y="2327"/>
                    </a:lnTo>
                    <a:cubicBezTo>
                      <a:pt x="1162" y="2328"/>
                      <a:pt x="1226" y="2270"/>
                      <a:pt x="1226" y="2199"/>
                    </a:cubicBezTo>
                    <a:lnTo>
                      <a:pt x="1236" y="133"/>
                    </a:lnTo>
                    <a:cubicBezTo>
                      <a:pt x="1237" y="62"/>
                      <a:pt x="1173" y="4"/>
                      <a:pt x="1093" y="4"/>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2" name="Google Shape;1072;p26"/>
              <p:cNvSpPr/>
              <p:nvPr/>
            </p:nvSpPr>
            <p:spPr>
              <a:xfrm>
                <a:off x="6019955" y="1071357"/>
                <a:ext cx="1927244" cy="3627204"/>
              </a:xfrm>
              <a:custGeom>
                <a:avLst/>
                <a:gdLst/>
                <a:ahLst/>
                <a:cxnLst/>
                <a:rect l="l" t="t" r="r" b="b"/>
                <a:pathLst>
                  <a:path w="1238" h="2330" extrusionOk="0">
                    <a:moveTo>
                      <a:pt x="1094" y="5"/>
                    </a:moveTo>
                    <a:cubicBezTo>
                      <a:pt x="1094" y="5"/>
                      <a:pt x="1096" y="5"/>
                      <a:pt x="1099" y="5"/>
                    </a:cubicBezTo>
                    <a:cubicBezTo>
                      <a:pt x="1102" y="5"/>
                      <a:pt x="1107" y="5"/>
                      <a:pt x="1114" y="6"/>
                    </a:cubicBezTo>
                    <a:cubicBezTo>
                      <a:pt x="1126" y="7"/>
                      <a:pt x="1146" y="11"/>
                      <a:pt x="1167" y="23"/>
                    </a:cubicBezTo>
                    <a:cubicBezTo>
                      <a:pt x="1178" y="28"/>
                      <a:pt x="1189" y="36"/>
                      <a:pt x="1200" y="46"/>
                    </a:cubicBezTo>
                    <a:cubicBezTo>
                      <a:pt x="1210" y="57"/>
                      <a:pt x="1220" y="70"/>
                      <a:pt x="1227" y="85"/>
                    </a:cubicBezTo>
                    <a:cubicBezTo>
                      <a:pt x="1234" y="100"/>
                      <a:pt x="1238" y="118"/>
                      <a:pt x="1238" y="137"/>
                    </a:cubicBezTo>
                    <a:cubicBezTo>
                      <a:pt x="1238" y="156"/>
                      <a:pt x="1238" y="177"/>
                      <a:pt x="1238" y="198"/>
                    </a:cubicBezTo>
                    <a:cubicBezTo>
                      <a:pt x="1237" y="370"/>
                      <a:pt x="1236" y="618"/>
                      <a:pt x="1235" y="925"/>
                    </a:cubicBezTo>
                    <a:cubicBezTo>
                      <a:pt x="1233" y="1233"/>
                      <a:pt x="1232" y="1598"/>
                      <a:pt x="1230" y="2004"/>
                    </a:cubicBezTo>
                    <a:cubicBezTo>
                      <a:pt x="1230" y="2055"/>
                      <a:pt x="1229" y="2106"/>
                      <a:pt x="1229" y="2158"/>
                    </a:cubicBezTo>
                    <a:cubicBezTo>
                      <a:pt x="1229" y="2171"/>
                      <a:pt x="1229" y="2184"/>
                      <a:pt x="1229" y="2197"/>
                    </a:cubicBezTo>
                    <a:cubicBezTo>
                      <a:pt x="1229" y="2211"/>
                      <a:pt x="1227" y="2224"/>
                      <a:pt x="1223" y="2237"/>
                    </a:cubicBezTo>
                    <a:cubicBezTo>
                      <a:pt x="1219" y="2249"/>
                      <a:pt x="1212" y="2262"/>
                      <a:pt x="1204" y="2273"/>
                    </a:cubicBezTo>
                    <a:cubicBezTo>
                      <a:pt x="1195" y="2284"/>
                      <a:pt x="1185" y="2294"/>
                      <a:pt x="1173" y="2302"/>
                    </a:cubicBezTo>
                    <a:cubicBezTo>
                      <a:pt x="1162" y="2310"/>
                      <a:pt x="1148" y="2317"/>
                      <a:pt x="1134" y="2321"/>
                    </a:cubicBezTo>
                    <a:cubicBezTo>
                      <a:pt x="1127" y="2324"/>
                      <a:pt x="1120" y="2325"/>
                      <a:pt x="1113" y="2327"/>
                    </a:cubicBezTo>
                    <a:cubicBezTo>
                      <a:pt x="1105" y="2328"/>
                      <a:pt x="1098" y="2329"/>
                      <a:pt x="1090" y="2329"/>
                    </a:cubicBezTo>
                    <a:cubicBezTo>
                      <a:pt x="1060" y="2330"/>
                      <a:pt x="1030" y="2329"/>
                      <a:pt x="1000" y="2329"/>
                    </a:cubicBezTo>
                    <a:cubicBezTo>
                      <a:pt x="940" y="2329"/>
                      <a:pt x="879" y="2329"/>
                      <a:pt x="818" y="2329"/>
                    </a:cubicBezTo>
                    <a:cubicBezTo>
                      <a:pt x="695" y="2328"/>
                      <a:pt x="570" y="2328"/>
                      <a:pt x="443" y="2327"/>
                    </a:cubicBezTo>
                    <a:cubicBezTo>
                      <a:pt x="380" y="2327"/>
                      <a:pt x="316" y="2327"/>
                      <a:pt x="252" y="2326"/>
                    </a:cubicBezTo>
                    <a:cubicBezTo>
                      <a:pt x="220" y="2326"/>
                      <a:pt x="187" y="2326"/>
                      <a:pt x="155" y="2326"/>
                    </a:cubicBezTo>
                    <a:cubicBezTo>
                      <a:pt x="123" y="2327"/>
                      <a:pt x="89" y="2320"/>
                      <a:pt x="62" y="2303"/>
                    </a:cubicBezTo>
                    <a:cubicBezTo>
                      <a:pt x="35" y="2286"/>
                      <a:pt x="15" y="2260"/>
                      <a:pt x="5" y="2232"/>
                    </a:cubicBezTo>
                    <a:cubicBezTo>
                      <a:pt x="0" y="2218"/>
                      <a:pt x="0" y="2204"/>
                      <a:pt x="0" y="2189"/>
                    </a:cubicBezTo>
                    <a:cubicBezTo>
                      <a:pt x="1" y="2175"/>
                      <a:pt x="0" y="2160"/>
                      <a:pt x="0" y="2145"/>
                    </a:cubicBezTo>
                    <a:cubicBezTo>
                      <a:pt x="0" y="2087"/>
                      <a:pt x="0" y="2030"/>
                      <a:pt x="1" y="1973"/>
                    </a:cubicBezTo>
                    <a:cubicBezTo>
                      <a:pt x="1" y="1859"/>
                      <a:pt x="2" y="1746"/>
                      <a:pt x="2" y="1636"/>
                    </a:cubicBezTo>
                    <a:cubicBezTo>
                      <a:pt x="3" y="1415"/>
                      <a:pt x="4" y="1202"/>
                      <a:pt x="5" y="999"/>
                    </a:cubicBezTo>
                    <a:cubicBezTo>
                      <a:pt x="6" y="795"/>
                      <a:pt x="7" y="603"/>
                      <a:pt x="8" y="422"/>
                    </a:cubicBezTo>
                    <a:cubicBezTo>
                      <a:pt x="9" y="332"/>
                      <a:pt x="9" y="245"/>
                      <a:pt x="10" y="161"/>
                    </a:cubicBezTo>
                    <a:cubicBezTo>
                      <a:pt x="10" y="150"/>
                      <a:pt x="10" y="140"/>
                      <a:pt x="10" y="129"/>
                    </a:cubicBezTo>
                    <a:cubicBezTo>
                      <a:pt x="10" y="124"/>
                      <a:pt x="10" y="119"/>
                      <a:pt x="11" y="114"/>
                    </a:cubicBezTo>
                    <a:cubicBezTo>
                      <a:pt x="12" y="109"/>
                      <a:pt x="12" y="104"/>
                      <a:pt x="14" y="99"/>
                    </a:cubicBezTo>
                    <a:cubicBezTo>
                      <a:pt x="20" y="78"/>
                      <a:pt x="30" y="60"/>
                      <a:pt x="45" y="44"/>
                    </a:cubicBezTo>
                    <a:cubicBezTo>
                      <a:pt x="60" y="29"/>
                      <a:pt x="79" y="17"/>
                      <a:pt x="99" y="9"/>
                    </a:cubicBezTo>
                    <a:cubicBezTo>
                      <a:pt x="104" y="8"/>
                      <a:pt x="109" y="6"/>
                      <a:pt x="114" y="5"/>
                    </a:cubicBezTo>
                    <a:cubicBezTo>
                      <a:pt x="120" y="4"/>
                      <a:pt x="125" y="2"/>
                      <a:pt x="130" y="1"/>
                    </a:cubicBezTo>
                    <a:cubicBezTo>
                      <a:pt x="136" y="1"/>
                      <a:pt x="141" y="0"/>
                      <a:pt x="147" y="0"/>
                    </a:cubicBezTo>
                    <a:cubicBezTo>
                      <a:pt x="152" y="0"/>
                      <a:pt x="157" y="-1"/>
                      <a:pt x="163" y="0"/>
                    </a:cubicBezTo>
                    <a:cubicBezTo>
                      <a:pt x="205" y="0"/>
                      <a:pt x="247" y="0"/>
                      <a:pt x="287" y="0"/>
                    </a:cubicBezTo>
                    <a:cubicBezTo>
                      <a:pt x="308" y="0"/>
                      <a:pt x="328" y="0"/>
                      <a:pt x="348" y="0"/>
                    </a:cubicBezTo>
                    <a:cubicBezTo>
                      <a:pt x="357" y="0"/>
                      <a:pt x="367" y="0"/>
                      <a:pt x="377" y="0"/>
                    </a:cubicBezTo>
                    <a:cubicBezTo>
                      <a:pt x="387" y="0"/>
                      <a:pt x="397" y="3"/>
                      <a:pt x="405" y="8"/>
                    </a:cubicBezTo>
                    <a:cubicBezTo>
                      <a:pt x="413" y="13"/>
                      <a:pt x="419" y="21"/>
                      <a:pt x="422" y="29"/>
                    </a:cubicBezTo>
                    <a:cubicBezTo>
                      <a:pt x="425" y="38"/>
                      <a:pt x="424" y="46"/>
                      <a:pt x="424" y="55"/>
                    </a:cubicBezTo>
                    <a:cubicBezTo>
                      <a:pt x="424" y="59"/>
                      <a:pt x="424" y="63"/>
                      <a:pt x="424" y="67"/>
                    </a:cubicBezTo>
                    <a:cubicBezTo>
                      <a:pt x="424" y="72"/>
                      <a:pt x="424" y="76"/>
                      <a:pt x="425" y="80"/>
                    </a:cubicBezTo>
                    <a:cubicBezTo>
                      <a:pt x="426" y="88"/>
                      <a:pt x="430" y="95"/>
                      <a:pt x="436" y="101"/>
                    </a:cubicBezTo>
                    <a:cubicBezTo>
                      <a:pt x="442" y="107"/>
                      <a:pt x="450" y="111"/>
                      <a:pt x="458" y="113"/>
                    </a:cubicBezTo>
                    <a:cubicBezTo>
                      <a:pt x="462" y="114"/>
                      <a:pt x="467" y="114"/>
                      <a:pt x="471" y="114"/>
                    </a:cubicBezTo>
                    <a:cubicBezTo>
                      <a:pt x="476" y="114"/>
                      <a:pt x="480" y="114"/>
                      <a:pt x="484" y="114"/>
                    </a:cubicBezTo>
                    <a:cubicBezTo>
                      <a:pt x="502" y="114"/>
                      <a:pt x="519" y="114"/>
                      <a:pt x="536" y="114"/>
                    </a:cubicBezTo>
                    <a:cubicBezTo>
                      <a:pt x="604" y="114"/>
                      <a:pt x="667" y="115"/>
                      <a:pt x="725" y="115"/>
                    </a:cubicBezTo>
                    <a:cubicBezTo>
                      <a:pt x="754" y="115"/>
                      <a:pt x="782" y="115"/>
                      <a:pt x="808" y="115"/>
                    </a:cubicBezTo>
                    <a:cubicBezTo>
                      <a:pt x="815" y="115"/>
                      <a:pt x="821" y="116"/>
                      <a:pt x="828" y="115"/>
                    </a:cubicBezTo>
                    <a:cubicBezTo>
                      <a:pt x="834" y="115"/>
                      <a:pt x="840" y="113"/>
                      <a:pt x="845" y="110"/>
                    </a:cubicBezTo>
                    <a:cubicBezTo>
                      <a:pt x="856" y="104"/>
                      <a:pt x="863" y="94"/>
                      <a:pt x="865" y="84"/>
                    </a:cubicBezTo>
                    <a:cubicBezTo>
                      <a:pt x="867" y="78"/>
                      <a:pt x="866" y="73"/>
                      <a:pt x="866" y="68"/>
                    </a:cubicBezTo>
                    <a:cubicBezTo>
                      <a:pt x="866" y="63"/>
                      <a:pt x="867" y="58"/>
                      <a:pt x="867" y="52"/>
                    </a:cubicBezTo>
                    <a:cubicBezTo>
                      <a:pt x="867" y="47"/>
                      <a:pt x="866" y="42"/>
                      <a:pt x="867" y="37"/>
                    </a:cubicBezTo>
                    <a:cubicBezTo>
                      <a:pt x="869" y="33"/>
                      <a:pt x="870" y="28"/>
                      <a:pt x="873" y="24"/>
                    </a:cubicBezTo>
                    <a:cubicBezTo>
                      <a:pt x="878" y="15"/>
                      <a:pt x="887" y="9"/>
                      <a:pt x="896" y="6"/>
                    </a:cubicBezTo>
                    <a:cubicBezTo>
                      <a:pt x="906" y="2"/>
                      <a:pt x="916" y="4"/>
                      <a:pt x="925" y="3"/>
                    </a:cubicBezTo>
                    <a:cubicBezTo>
                      <a:pt x="961" y="4"/>
                      <a:pt x="992" y="4"/>
                      <a:pt x="1018" y="4"/>
                    </a:cubicBezTo>
                    <a:cubicBezTo>
                      <a:pt x="1043" y="4"/>
                      <a:pt x="1062" y="4"/>
                      <a:pt x="1075" y="4"/>
                    </a:cubicBezTo>
                    <a:cubicBezTo>
                      <a:pt x="1088" y="4"/>
                      <a:pt x="1094" y="5"/>
                      <a:pt x="1094" y="5"/>
                    </a:cubicBezTo>
                    <a:cubicBezTo>
                      <a:pt x="1094" y="5"/>
                      <a:pt x="1088" y="5"/>
                      <a:pt x="1075" y="5"/>
                    </a:cubicBezTo>
                    <a:cubicBezTo>
                      <a:pt x="1062" y="5"/>
                      <a:pt x="1043" y="5"/>
                      <a:pt x="1018" y="5"/>
                    </a:cubicBezTo>
                    <a:cubicBezTo>
                      <a:pt x="992" y="5"/>
                      <a:pt x="961" y="4"/>
                      <a:pt x="925" y="4"/>
                    </a:cubicBezTo>
                    <a:cubicBezTo>
                      <a:pt x="916" y="5"/>
                      <a:pt x="906" y="3"/>
                      <a:pt x="897" y="7"/>
                    </a:cubicBezTo>
                    <a:cubicBezTo>
                      <a:pt x="887" y="10"/>
                      <a:pt x="879" y="16"/>
                      <a:pt x="874" y="24"/>
                    </a:cubicBezTo>
                    <a:cubicBezTo>
                      <a:pt x="872" y="28"/>
                      <a:pt x="870" y="33"/>
                      <a:pt x="869" y="38"/>
                    </a:cubicBezTo>
                    <a:cubicBezTo>
                      <a:pt x="868" y="42"/>
                      <a:pt x="868" y="47"/>
                      <a:pt x="868" y="52"/>
                    </a:cubicBezTo>
                    <a:cubicBezTo>
                      <a:pt x="868" y="58"/>
                      <a:pt x="868" y="63"/>
                      <a:pt x="868" y="68"/>
                    </a:cubicBezTo>
                    <a:cubicBezTo>
                      <a:pt x="868" y="73"/>
                      <a:pt x="868" y="78"/>
                      <a:pt x="867" y="84"/>
                    </a:cubicBezTo>
                    <a:cubicBezTo>
                      <a:pt x="864" y="94"/>
                      <a:pt x="857" y="105"/>
                      <a:pt x="846" y="111"/>
                    </a:cubicBezTo>
                    <a:cubicBezTo>
                      <a:pt x="841" y="114"/>
                      <a:pt x="834" y="116"/>
                      <a:pt x="828" y="117"/>
                    </a:cubicBezTo>
                    <a:cubicBezTo>
                      <a:pt x="821" y="117"/>
                      <a:pt x="815" y="117"/>
                      <a:pt x="808" y="117"/>
                    </a:cubicBezTo>
                    <a:cubicBezTo>
                      <a:pt x="782" y="117"/>
                      <a:pt x="754" y="117"/>
                      <a:pt x="725" y="117"/>
                    </a:cubicBezTo>
                    <a:cubicBezTo>
                      <a:pt x="667" y="116"/>
                      <a:pt x="604" y="116"/>
                      <a:pt x="536" y="116"/>
                    </a:cubicBezTo>
                    <a:cubicBezTo>
                      <a:pt x="519" y="116"/>
                      <a:pt x="502" y="116"/>
                      <a:pt x="484" y="116"/>
                    </a:cubicBezTo>
                    <a:cubicBezTo>
                      <a:pt x="480" y="116"/>
                      <a:pt x="476" y="116"/>
                      <a:pt x="471" y="116"/>
                    </a:cubicBezTo>
                    <a:cubicBezTo>
                      <a:pt x="467" y="116"/>
                      <a:pt x="462" y="116"/>
                      <a:pt x="458" y="115"/>
                    </a:cubicBezTo>
                    <a:cubicBezTo>
                      <a:pt x="449" y="113"/>
                      <a:pt x="440" y="108"/>
                      <a:pt x="434" y="102"/>
                    </a:cubicBezTo>
                    <a:cubicBezTo>
                      <a:pt x="428" y="96"/>
                      <a:pt x="424" y="88"/>
                      <a:pt x="422" y="80"/>
                    </a:cubicBezTo>
                    <a:cubicBezTo>
                      <a:pt x="422" y="76"/>
                      <a:pt x="422" y="71"/>
                      <a:pt x="422" y="67"/>
                    </a:cubicBezTo>
                    <a:cubicBezTo>
                      <a:pt x="422" y="63"/>
                      <a:pt x="422" y="59"/>
                      <a:pt x="422" y="55"/>
                    </a:cubicBezTo>
                    <a:cubicBezTo>
                      <a:pt x="422" y="46"/>
                      <a:pt x="423" y="38"/>
                      <a:pt x="420" y="30"/>
                    </a:cubicBezTo>
                    <a:cubicBezTo>
                      <a:pt x="417" y="22"/>
                      <a:pt x="411" y="15"/>
                      <a:pt x="403" y="10"/>
                    </a:cubicBezTo>
                    <a:cubicBezTo>
                      <a:pt x="396" y="5"/>
                      <a:pt x="387" y="2"/>
                      <a:pt x="377" y="3"/>
                    </a:cubicBezTo>
                    <a:cubicBezTo>
                      <a:pt x="367" y="3"/>
                      <a:pt x="357" y="2"/>
                      <a:pt x="347" y="2"/>
                    </a:cubicBezTo>
                    <a:cubicBezTo>
                      <a:pt x="328" y="2"/>
                      <a:pt x="308" y="2"/>
                      <a:pt x="287" y="2"/>
                    </a:cubicBezTo>
                    <a:cubicBezTo>
                      <a:pt x="247" y="2"/>
                      <a:pt x="205" y="2"/>
                      <a:pt x="163" y="2"/>
                    </a:cubicBezTo>
                    <a:cubicBezTo>
                      <a:pt x="157" y="2"/>
                      <a:pt x="152" y="2"/>
                      <a:pt x="147" y="2"/>
                    </a:cubicBezTo>
                    <a:cubicBezTo>
                      <a:pt x="141" y="2"/>
                      <a:pt x="136" y="3"/>
                      <a:pt x="131" y="4"/>
                    </a:cubicBezTo>
                    <a:cubicBezTo>
                      <a:pt x="125" y="4"/>
                      <a:pt x="120" y="6"/>
                      <a:pt x="115" y="7"/>
                    </a:cubicBezTo>
                    <a:cubicBezTo>
                      <a:pt x="110" y="8"/>
                      <a:pt x="105" y="10"/>
                      <a:pt x="100" y="12"/>
                    </a:cubicBezTo>
                    <a:cubicBezTo>
                      <a:pt x="80" y="19"/>
                      <a:pt x="62" y="31"/>
                      <a:pt x="47" y="46"/>
                    </a:cubicBezTo>
                    <a:cubicBezTo>
                      <a:pt x="32" y="61"/>
                      <a:pt x="22" y="79"/>
                      <a:pt x="17" y="99"/>
                    </a:cubicBezTo>
                    <a:cubicBezTo>
                      <a:pt x="11" y="119"/>
                      <a:pt x="13" y="140"/>
                      <a:pt x="12" y="161"/>
                    </a:cubicBezTo>
                    <a:cubicBezTo>
                      <a:pt x="12" y="244"/>
                      <a:pt x="11" y="332"/>
                      <a:pt x="11" y="422"/>
                    </a:cubicBezTo>
                    <a:cubicBezTo>
                      <a:pt x="10" y="602"/>
                      <a:pt x="9" y="795"/>
                      <a:pt x="9" y="999"/>
                    </a:cubicBezTo>
                    <a:cubicBezTo>
                      <a:pt x="8" y="1202"/>
                      <a:pt x="7" y="1415"/>
                      <a:pt x="6" y="1636"/>
                    </a:cubicBezTo>
                    <a:cubicBezTo>
                      <a:pt x="5" y="1746"/>
                      <a:pt x="5" y="1859"/>
                      <a:pt x="4" y="1973"/>
                    </a:cubicBezTo>
                    <a:cubicBezTo>
                      <a:pt x="4" y="2030"/>
                      <a:pt x="4" y="2087"/>
                      <a:pt x="3" y="2145"/>
                    </a:cubicBezTo>
                    <a:cubicBezTo>
                      <a:pt x="3" y="2160"/>
                      <a:pt x="3" y="2174"/>
                      <a:pt x="3" y="2189"/>
                    </a:cubicBezTo>
                    <a:cubicBezTo>
                      <a:pt x="3" y="2203"/>
                      <a:pt x="4" y="2217"/>
                      <a:pt x="9" y="2231"/>
                    </a:cubicBezTo>
                    <a:cubicBezTo>
                      <a:pt x="18" y="2259"/>
                      <a:pt x="38" y="2284"/>
                      <a:pt x="64" y="2300"/>
                    </a:cubicBezTo>
                    <a:cubicBezTo>
                      <a:pt x="91" y="2317"/>
                      <a:pt x="123" y="2324"/>
                      <a:pt x="155" y="2323"/>
                    </a:cubicBezTo>
                    <a:cubicBezTo>
                      <a:pt x="187" y="2323"/>
                      <a:pt x="220" y="2323"/>
                      <a:pt x="252" y="2323"/>
                    </a:cubicBezTo>
                    <a:cubicBezTo>
                      <a:pt x="316" y="2324"/>
                      <a:pt x="380" y="2324"/>
                      <a:pt x="443" y="2324"/>
                    </a:cubicBezTo>
                    <a:cubicBezTo>
                      <a:pt x="570" y="2325"/>
                      <a:pt x="695" y="2325"/>
                      <a:pt x="818" y="2326"/>
                    </a:cubicBezTo>
                    <a:cubicBezTo>
                      <a:pt x="879" y="2326"/>
                      <a:pt x="940" y="2326"/>
                      <a:pt x="1000" y="2326"/>
                    </a:cubicBezTo>
                    <a:cubicBezTo>
                      <a:pt x="1030" y="2326"/>
                      <a:pt x="1060" y="2327"/>
                      <a:pt x="1090" y="2326"/>
                    </a:cubicBezTo>
                    <a:cubicBezTo>
                      <a:pt x="1097" y="2326"/>
                      <a:pt x="1105" y="2325"/>
                      <a:pt x="1112" y="2324"/>
                    </a:cubicBezTo>
                    <a:cubicBezTo>
                      <a:pt x="1119" y="2323"/>
                      <a:pt x="1126" y="2321"/>
                      <a:pt x="1133" y="2319"/>
                    </a:cubicBezTo>
                    <a:cubicBezTo>
                      <a:pt x="1147" y="2314"/>
                      <a:pt x="1160" y="2308"/>
                      <a:pt x="1171" y="2299"/>
                    </a:cubicBezTo>
                    <a:cubicBezTo>
                      <a:pt x="1183" y="2291"/>
                      <a:pt x="1193" y="2282"/>
                      <a:pt x="1201" y="2271"/>
                    </a:cubicBezTo>
                    <a:cubicBezTo>
                      <a:pt x="1209" y="2260"/>
                      <a:pt x="1215" y="2248"/>
                      <a:pt x="1220" y="2236"/>
                    </a:cubicBezTo>
                    <a:cubicBezTo>
                      <a:pt x="1228" y="2211"/>
                      <a:pt x="1225" y="2184"/>
                      <a:pt x="1226" y="2158"/>
                    </a:cubicBezTo>
                    <a:cubicBezTo>
                      <a:pt x="1226" y="2106"/>
                      <a:pt x="1226" y="2055"/>
                      <a:pt x="1227" y="2004"/>
                    </a:cubicBezTo>
                    <a:cubicBezTo>
                      <a:pt x="1229" y="1598"/>
                      <a:pt x="1231" y="1233"/>
                      <a:pt x="1232" y="925"/>
                    </a:cubicBezTo>
                    <a:cubicBezTo>
                      <a:pt x="1234" y="618"/>
                      <a:pt x="1235" y="370"/>
                      <a:pt x="1236" y="198"/>
                    </a:cubicBezTo>
                    <a:cubicBezTo>
                      <a:pt x="1236" y="177"/>
                      <a:pt x="1236" y="156"/>
                      <a:pt x="1236" y="137"/>
                    </a:cubicBezTo>
                    <a:cubicBezTo>
                      <a:pt x="1237" y="118"/>
                      <a:pt x="1233" y="101"/>
                      <a:pt x="1226" y="85"/>
                    </a:cubicBezTo>
                    <a:cubicBezTo>
                      <a:pt x="1219" y="70"/>
                      <a:pt x="1210" y="57"/>
                      <a:pt x="1199" y="47"/>
                    </a:cubicBezTo>
                    <a:cubicBezTo>
                      <a:pt x="1189" y="37"/>
                      <a:pt x="1178" y="29"/>
                      <a:pt x="1167" y="23"/>
                    </a:cubicBezTo>
                    <a:cubicBezTo>
                      <a:pt x="1146" y="11"/>
                      <a:pt x="1126" y="7"/>
                      <a:pt x="1114" y="6"/>
                    </a:cubicBezTo>
                    <a:cubicBezTo>
                      <a:pt x="1107" y="5"/>
                      <a:pt x="1102" y="5"/>
                      <a:pt x="1099" y="5"/>
                    </a:cubicBezTo>
                    <a:cubicBezTo>
                      <a:pt x="1096" y="5"/>
                      <a:pt x="1094" y="4"/>
                      <a:pt x="1094" y="4"/>
                    </a:cubicBezTo>
                    <a:lnTo>
                      <a:pt x="1094" y="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73" name="Google Shape;1073;p26"/>
            <p:cNvGrpSpPr/>
            <p:nvPr/>
          </p:nvGrpSpPr>
          <p:grpSpPr>
            <a:xfrm>
              <a:off x="5106775" y="4252177"/>
              <a:ext cx="726166" cy="703650"/>
              <a:chOff x="5259175" y="4018652"/>
              <a:chExt cx="726166" cy="703650"/>
            </a:xfrm>
          </p:grpSpPr>
          <p:sp>
            <p:nvSpPr>
              <p:cNvPr id="1074" name="Google Shape;1074;p26"/>
              <p:cNvSpPr/>
              <p:nvPr/>
            </p:nvSpPr>
            <p:spPr>
              <a:xfrm>
                <a:off x="5259175" y="4018652"/>
                <a:ext cx="726166" cy="703650"/>
              </a:xfrm>
              <a:custGeom>
                <a:avLst/>
                <a:gdLst/>
                <a:ahLst/>
                <a:cxnLst/>
                <a:rect l="l" t="t" r="r" b="b"/>
                <a:pathLst>
                  <a:path w="419" h="406" extrusionOk="0">
                    <a:moveTo>
                      <a:pt x="0" y="0"/>
                    </a:moveTo>
                    <a:lnTo>
                      <a:pt x="419" y="0"/>
                    </a:lnTo>
                    <a:lnTo>
                      <a:pt x="419" y="406"/>
                    </a:lnTo>
                    <a:lnTo>
                      <a:pt x="0" y="406"/>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5" name="Google Shape;1075;p26"/>
              <p:cNvSpPr/>
              <p:nvPr/>
            </p:nvSpPr>
            <p:spPr>
              <a:xfrm>
                <a:off x="5333698" y="4280354"/>
                <a:ext cx="615248" cy="362224"/>
              </a:xfrm>
              <a:custGeom>
                <a:avLst/>
                <a:gdLst/>
                <a:ahLst/>
                <a:cxnLst/>
                <a:rect l="l" t="t" r="r" b="b"/>
                <a:pathLst>
                  <a:path w="355" h="209" extrusionOk="0">
                    <a:moveTo>
                      <a:pt x="0" y="209"/>
                    </a:moveTo>
                    <a:lnTo>
                      <a:pt x="116" y="0"/>
                    </a:lnTo>
                    <a:lnTo>
                      <a:pt x="211" y="133"/>
                    </a:lnTo>
                    <a:lnTo>
                      <a:pt x="269" y="63"/>
                    </a:lnTo>
                    <a:lnTo>
                      <a:pt x="355" y="209"/>
                    </a:lnTo>
                    <a:lnTo>
                      <a:pt x="0" y="209"/>
                    </a:lnTo>
                    <a:close/>
                  </a:path>
                </a:pathLst>
              </a:custGeom>
              <a:solidFill>
                <a:schemeClr val="accent1"/>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6" name="Google Shape;1076;p26"/>
              <p:cNvSpPr/>
              <p:nvPr/>
            </p:nvSpPr>
            <p:spPr>
              <a:xfrm>
                <a:off x="5664718" y="4157302"/>
                <a:ext cx="105719" cy="103988"/>
              </a:xfrm>
              <a:custGeom>
                <a:avLst/>
                <a:gdLst/>
                <a:ahLst/>
                <a:cxnLst/>
                <a:rect l="l" t="t" r="r" b="b"/>
                <a:pathLst>
                  <a:path w="61" h="60" extrusionOk="0">
                    <a:moveTo>
                      <a:pt x="61" y="30"/>
                    </a:moveTo>
                    <a:cubicBezTo>
                      <a:pt x="61" y="47"/>
                      <a:pt x="48" y="60"/>
                      <a:pt x="31" y="60"/>
                    </a:cubicBezTo>
                    <a:cubicBezTo>
                      <a:pt x="15" y="60"/>
                      <a:pt x="0" y="47"/>
                      <a:pt x="0" y="30"/>
                    </a:cubicBezTo>
                    <a:cubicBezTo>
                      <a:pt x="0" y="14"/>
                      <a:pt x="15" y="0"/>
                      <a:pt x="31" y="0"/>
                    </a:cubicBezTo>
                    <a:cubicBezTo>
                      <a:pt x="48" y="0"/>
                      <a:pt x="61" y="14"/>
                      <a:pt x="61" y="30"/>
                    </a:cubicBezTo>
                    <a:close/>
                  </a:path>
                </a:pathLst>
              </a:custGeom>
              <a:solidFill>
                <a:schemeClr val="accen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7" name="Google Shape;1077;p26"/>
              <p:cNvSpPr/>
              <p:nvPr/>
            </p:nvSpPr>
            <p:spPr>
              <a:xfrm>
                <a:off x="5312901" y="4072379"/>
                <a:ext cx="620447" cy="594463"/>
              </a:xfrm>
              <a:custGeom>
                <a:avLst/>
                <a:gdLst/>
                <a:ahLst/>
                <a:cxnLst/>
                <a:rect l="l" t="t" r="r" b="b"/>
                <a:pathLst>
                  <a:path w="358" h="343" extrusionOk="0">
                    <a:moveTo>
                      <a:pt x="356" y="341"/>
                    </a:moveTo>
                    <a:lnTo>
                      <a:pt x="356" y="339"/>
                    </a:lnTo>
                    <a:cubicBezTo>
                      <a:pt x="356" y="338"/>
                      <a:pt x="356" y="337"/>
                      <a:pt x="356" y="335"/>
                    </a:cubicBezTo>
                    <a:cubicBezTo>
                      <a:pt x="356" y="330"/>
                      <a:pt x="356" y="324"/>
                      <a:pt x="356" y="316"/>
                    </a:cubicBezTo>
                    <a:cubicBezTo>
                      <a:pt x="355" y="300"/>
                      <a:pt x="355" y="277"/>
                      <a:pt x="355" y="247"/>
                    </a:cubicBezTo>
                    <a:cubicBezTo>
                      <a:pt x="355" y="188"/>
                      <a:pt x="355" y="104"/>
                      <a:pt x="354" y="2"/>
                    </a:cubicBezTo>
                    <a:lnTo>
                      <a:pt x="356" y="4"/>
                    </a:lnTo>
                    <a:cubicBezTo>
                      <a:pt x="253" y="4"/>
                      <a:pt x="131" y="4"/>
                      <a:pt x="1" y="4"/>
                    </a:cubicBezTo>
                    <a:cubicBezTo>
                      <a:pt x="1" y="5"/>
                      <a:pt x="5" y="0"/>
                      <a:pt x="3" y="2"/>
                    </a:cubicBezTo>
                    <a:lnTo>
                      <a:pt x="3" y="2"/>
                    </a:lnTo>
                    <a:lnTo>
                      <a:pt x="3" y="48"/>
                    </a:lnTo>
                    <a:cubicBezTo>
                      <a:pt x="3" y="63"/>
                      <a:pt x="3" y="79"/>
                      <a:pt x="3" y="93"/>
                    </a:cubicBezTo>
                    <a:cubicBezTo>
                      <a:pt x="3" y="123"/>
                      <a:pt x="3" y="152"/>
                      <a:pt x="3" y="181"/>
                    </a:cubicBezTo>
                    <a:cubicBezTo>
                      <a:pt x="3" y="238"/>
                      <a:pt x="3" y="292"/>
                      <a:pt x="3" y="341"/>
                    </a:cubicBezTo>
                    <a:lnTo>
                      <a:pt x="1" y="339"/>
                    </a:lnTo>
                    <a:cubicBezTo>
                      <a:pt x="107" y="340"/>
                      <a:pt x="196" y="340"/>
                      <a:pt x="258" y="340"/>
                    </a:cubicBezTo>
                    <a:cubicBezTo>
                      <a:pt x="289" y="340"/>
                      <a:pt x="313" y="340"/>
                      <a:pt x="330" y="341"/>
                    </a:cubicBezTo>
                    <a:cubicBezTo>
                      <a:pt x="338" y="341"/>
                      <a:pt x="345" y="341"/>
                      <a:pt x="349" y="341"/>
                    </a:cubicBezTo>
                    <a:cubicBezTo>
                      <a:pt x="351" y="341"/>
                      <a:pt x="353" y="341"/>
                      <a:pt x="354" y="341"/>
                    </a:cubicBezTo>
                    <a:cubicBezTo>
                      <a:pt x="355" y="341"/>
                      <a:pt x="356" y="341"/>
                      <a:pt x="356" y="341"/>
                    </a:cubicBezTo>
                    <a:lnTo>
                      <a:pt x="354" y="341"/>
                    </a:lnTo>
                    <a:cubicBezTo>
                      <a:pt x="353" y="341"/>
                      <a:pt x="352" y="341"/>
                      <a:pt x="350" y="341"/>
                    </a:cubicBezTo>
                    <a:cubicBezTo>
                      <a:pt x="345" y="341"/>
                      <a:pt x="339" y="341"/>
                      <a:pt x="331" y="341"/>
                    </a:cubicBezTo>
                    <a:cubicBezTo>
                      <a:pt x="314" y="342"/>
                      <a:pt x="290" y="342"/>
                      <a:pt x="259" y="342"/>
                    </a:cubicBezTo>
                    <a:cubicBezTo>
                      <a:pt x="197" y="342"/>
                      <a:pt x="108" y="342"/>
                      <a:pt x="1" y="343"/>
                    </a:cubicBezTo>
                    <a:lnTo>
                      <a:pt x="0" y="343"/>
                    </a:lnTo>
                    <a:lnTo>
                      <a:pt x="0" y="341"/>
                    </a:lnTo>
                    <a:cubicBezTo>
                      <a:pt x="0" y="292"/>
                      <a:pt x="0" y="238"/>
                      <a:pt x="0" y="181"/>
                    </a:cubicBezTo>
                    <a:cubicBezTo>
                      <a:pt x="0" y="152"/>
                      <a:pt x="0" y="123"/>
                      <a:pt x="0" y="93"/>
                    </a:cubicBezTo>
                    <a:cubicBezTo>
                      <a:pt x="0" y="78"/>
                      <a:pt x="0" y="63"/>
                      <a:pt x="0" y="48"/>
                    </a:cubicBezTo>
                    <a:lnTo>
                      <a:pt x="0" y="2"/>
                    </a:lnTo>
                    <a:lnTo>
                      <a:pt x="0" y="2"/>
                    </a:lnTo>
                    <a:cubicBezTo>
                      <a:pt x="-2" y="4"/>
                      <a:pt x="2" y="0"/>
                      <a:pt x="2" y="0"/>
                    </a:cubicBezTo>
                    <a:cubicBezTo>
                      <a:pt x="132" y="0"/>
                      <a:pt x="253" y="0"/>
                      <a:pt x="356" y="0"/>
                    </a:cubicBezTo>
                    <a:lnTo>
                      <a:pt x="358" y="0"/>
                    </a:lnTo>
                    <a:lnTo>
                      <a:pt x="358" y="2"/>
                    </a:lnTo>
                    <a:cubicBezTo>
                      <a:pt x="358" y="104"/>
                      <a:pt x="357" y="189"/>
                      <a:pt x="357" y="249"/>
                    </a:cubicBezTo>
                    <a:cubicBezTo>
                      <a:pt x="357" y="278"/>
                      <a:pt x="357" y="301"/>
                      <a:pt x="357" y="317"/>
                    </a:cubicBezTo>
                    <a:cubicBezTo>
                      <a:pt x="356" y="325"/>
                      <a:pt x="356" y="331"/>
                      <a:pt x="356" y="335"/>
                    </a:cubicBezTo>
                    <a:cubicBezTo>
                      <a:pt x="356" y="337"/>
                      <a:pt x="356" y="338"/>
                      <a:pt x="356" y="340"/>
                    </a:cubicBezTo>
                    <a:cubicBezTo>
                      <a:pt x="356" y="341"/>
                      <a:pt x="356" y="341"/>
                      <a:pt x="356" y="34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078" name="Google Shape;1078;p26"/>
            <p:cNvSpPr/>
            <p:nvPr/>
          </p:nvSpPr>
          <p:spPr>
            <a:xfrm>
              <a:off x="8155796" y="3367253"/>
              <a:ext cx="400082" cy="400082"/>
            </a:xfrm>
            <a:custGeom>
              <a:avLst/>
              <a:gdLst/>
              <a:ahLst/>
              <a:cxnLst/>
              <a:rect l="l" t="t" r="r" b="b"/>
              <a:pathLst>
                <a:path w="257" h="257" extrusionOk="0">
                  <a:moveTo>
                    <a:pt x="28" y="96"/>
                  </a:moveTo>
                  <a:cubicBezTo>
                    <a:pt x="31" y="87"/>
                    <a:pt x="35" y="78"/>
                    <a:pt x="40" y="70"/>
                  </a:cubicBezTo>
                  <a:lnTo>
                    <a:pt x="28" y="48"/>
                  </a:lnTo>
                  <a:lnTo>
                    <a:pt x="60" y="19"/>
                  </a:lnTo>
                  <a:lnTo>
                    <a:pt x="81" y="34"/>
                  </a:lnTo>
                  <a:cubicBezTo>
                    <a:pt x="89" y="30"/>
                    <a:pt x="98" y="27"/>
                    <a:pt x="107" y="25"/>
                  </a:cubicBezTo>
                  <a:lnTo>
                    <a:pt x="114" y="0"/>
                  </a:lnTo>
                  <a:lnTo>
                    <a:pt x="157" y="2"/>
                  </a:lnTo>
                  <a:lnTo>
                    <a:pt x="162" y="28"/>
                  </a:lnTo>
                  <a:cubicBezTo>
                    <a:pt x="170" y="31"/>
                    <a:pt x="179" y="35"/>
                    <a:pt x="187" y="40"/>
                  </a:cubicBezTo>
                  <a:lnTo>
                    <a:pt x="209" y="28"/>
                  </a:lnTo>
                  <a:lnTo>
                    <a:pt x="238" y="60"/>
                  </a:lnTo>
                  <a:lnTo>
                    <a:pt x="223" y="81"/>
                  </a:lnTo>
                  <a:cubicBezTo>
                    <a:pt x="227" y="89"/>
                    <a:pt x="230" y="98"/>
                    <a:pt x="232" y="107"/>
                  </a:cubicBezTo>
                  <a:lnTo>
                    <a:pt x="257" y="114"/>
                  </a:lnTo>
                  <a:lnTo>
                    <a:pt x="255" y="157"/>
                  </a:lnTo>
                  <a:lnTo>
                    <a:pt x="229" y="161"/>
                  </a:lnTo>
                  <a:cubicBezTo>
                    <a:pt x="226" y="170"/>
                    <a:pt x="222" y="179"/>
                    <a:pt x="217" y="186"/>
                  </a:cubicBezTo>
                  <a:lnTo>
                    <a:pt x="229" y="209"/>
                  </a:lnTo>
                  <a:lnTo>
                    <a:pt x="198" y="238"/>
                  </a:lnTo>
                  <a:lnTo>
                    <a:pt x="176" y="223"/>
                  </a:lnTo>
                  <a:cubicBezTo>
                    <a:pt x="168" y="227"/>
                    <a:pt x="159" y="230"/>
                    <a:pt x="150" y="232"/>
                  </a:cubicBezTo>
                  <a:lnTo>
                    <a:pt x="143" y="257"/>
                  </a:lnTo>
                  <a:lnTo>
                    <a:pt x="100" y="254"/>
                  </a:lnTo>
                  <a:lnTo>
                    <a:pt x="96" y="229"/>
                  </a:lnTo>
                  <a:cubicBezTo>
                    <a:pt x="87" y="226"/>
                    <a:pt x="78" y="222"/>
                    <a:pt x="71" y="217"/>
                  </a:cubicBezTo>
                  <a:lnTo>
                    <a:pt x="48" y="229"/>
                  </a:lnTo>
                  <a:lnTo>
                    <a:pt x="20" y="197"/>
                  </a:lnTo>
                  <a:lnTo>
                    <a:pt x="35" y="176"/>
                  </a:lnTo>
                  <a:cubicBezTo>
                    <a:pt x="30" y="168"/>
                    <a:pt x="27" y="159"/>
                    <a:pt x="25" y="150"/>
                  </a:cubicBezTo>
                  <a:lnTo>
                    <a:pt x="0" y="143"/>
                  </a:lnTo>
                  <a:lnTo>
                    <a:pt x="3" y="100"/>
                  </a:lnTo>
                  <a:lnTo>
                    <a:pt x="28" y="96"/>
                  </a:lnTo>
                  <a:moveTo>
                    <a:pt x="83" y="124"/>
                  </a:moveTo>
                  <a:cubicBezTo>
                    <a:pt x="81" y="149"/>
                    <a:pt x="101" y="171"/>
                    <a:pt x="126" y="172"/>
                  </a:cubicBezTo>
                  <a:cubicBezTo>
                    <a:pt x="152" y="174"/>
                    <a:pt x="174" y="154"/>
                    <a:pt x="175" y="129"/>
                  </a:cubicBezTo>
                  <a:cubicBezTo>
                    <a:pt x="177" y="104"/>
                    <a:pt x="157" y="82"/>
                    <a:pt x="131" y="81"/>
                  </a:cubicBezTo>
                  <a:cubicBezTo>
                    <a:pt x="106" y="79"/>
                    <a:pt x="84" y="99"/>
                    <a:pt x="83" y="12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79" name="Google Shape;1079;p26"/>
            <p:cNvSpPr/>
            <p:nvPr/>
          </p:nvSpPr>
          <p:spPr>
            <a:xfrm>
              <a:off x="8328599" y="1725188"/>
              <a:ext cx="54486" cy="54486"/>
            </a:xfrm>
            <a:custGeom>
              <a:avLst/>
              <a:gdLst/>
              <a:ahLst/>
              <a:cxnLst/>
              <a:rect l="l" t="t" r="r" b="b"/>
              <a:pathLst>
                <a:path w="35" h="35" extrusionOk="0">
                  <a:moveTo>
                    <a:pt x="35" y="17"/>
                  </a:moveTo>
                  <a:cubicBezTo>
                    <a:pt x="35" y="27"/>
                    <a:pt x="27" y="35"/>
                    <a:pt x="17" y="35"/>
                  </a:cubicBezTo>
                  <a:cubicBezTo>
                    <a:pt x="8" y="35"/>
                    <a:pt x="0" y="27"/>
                    <a:pt x="0" y="17"/>
                  </a:cubicBezTo>
                  <a:cubicBezTo>
                    <a:pt x="0" y="8"/>
                    <a:pt x="8" y="0"/>
                    <a:pt x="17" y="0"/>
                  </a:cubicBezTo>
                  <a:cubicBezTo>
                    <a:pt x="27" y="0"/>
                    <a:pt x="35" y="8"/>
                    <a:pt x="35" y="17"/>
                  </a:cubicBezTo>
                  <a:close/>
                </a:path>
              </a:pathLst>
            </a:custGeom>
            <a:solidFill>
              <a:schemeClr val="l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80" name="Google Shape;1080;p26"/>
            <p:cNvSpPr/>
            <p:nvPr/>
          </p:nvSpPr>
          <p:spPr>
            <a:xfrm>
              <a:off x="7936301" y="1508801"/>
              <a:ext cx="418763" cy="249078"/>
            </a:xfrm>
            <a:custGeom>
              <a:avLst/>
              <a:gdLst/>
              <a:ahLst/>
              <a:cxnLst/>
              <a:rect l="l" t="t" r="r" b="b"/>
              <a:pathLst>
                <a:path w="269" h="160" extrusionOk="0">
                  <a:moveTo>
                    <a:pt x="269" y="160"/>
                  </a:moveTo>
                  <a:lnTo>
                    <a:pt x="211" y="160"/>
                  </a:lnTo>
                  <a:cubicBezTo>
                    <a:pt x="158" y="160"/>
                    <a:pt x="115" y="117"/>
                    <a:pt x="115" y="64"/>
                  </a:cubicBezTo>
                  <a:cubicBezTo>
                    <a:pt x="115" y="29"/>
                    <a:pt x="113" y="7"/>
                    <a:pt x="82" y="7"/>
                  </a:cubicBezTo>
                  <a:lnTo>
                    <a:pt x="0" y="7"/>
                  </a:lnTo>
                  <a:lnTo>
                    <a:pt x="0" y="0"/>
                  </a:lnTo>
                  <a:lnTo>
                    <a:pt x="82" y="0"/>
                  </a:lnTo>
                  <a:cubicBezTo>
                    <a:pt x="122" y="0"/>
                    <a:pt x="122" y="34"/>
                    <a:pt x="122" y="63"/>
                  </a:cubicBezTo>
                  <a:cubicBezTo>
                    <a:pt x="122" y="113"/>
                    <a:pt x="162" y="153"/>
                    <a:pt x="211" y="153"/>
                  </a:cubicBezTo>
                  <a:lnTo>
                    <a:pt x="269" y="153"/>
                  </a:lnTo>
                  <a:lnTo>
                    <a:pt x="269" y="160"/>
                  </a:lnTo>
                  <a:close/>
                </a:path>
              </a:pathLst>
            </a:custGeom>
            <a:solidFill>
              <a:schemeClr val="lt2"/>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081" name="Google Shape;1081;p26"/>
            <p:cNvGrpSpPr/>
            <p:nvPr/>
          </p:nvGrpSpPr>
          <p:grpSpPr>
            <a:xfrm>
              <a:off x="4990776" y="257734"/>
              <a:ext cx="563540" cy="563540"/>
              <a:chOff x="4838376" y="257734"/>
              <a:chExt cx="563540" cy="563540"/>
            </a:xfrm>
          </p:grpSpPr>
          <p:sp>
            <p:nvSpPr>
              <p:cNvPr id="1082" name="Google Shape;1082;p26"/>
              <p:cNvSpPr/>
              <p:nvPr/>
            </p:nvSpPr>
            <p:spPr>
              <a:xfrm>
                <a:off x="4838376" y="257734"/>
                <a:ext cx="563540" cy="563540"/>
              </a:xfrm>
              <a:custGeom>
                <a:avLst/>
                <a:gdLst/>
                <a:ahLst/>
                <a:cxnLst/>
                <a:rect l="l" t="t" r="r" b="b"/>
                <a:pathLst>
                  <a:path w="362" h="362" extrusionOk="0">
                    <a:moveTo>
                      <a:pt x="181" y="362"/>
                    </a:moveTo>
                    <a:lnTo>
                      <a:pt x="285" y="362"/>
                    </a:lnTo>
                    <a:cubicBezTo>
                      <a:pt x="328" y="362"/>
                      <a:pt x="362" y="328"/>
                      <a:pt x="362" y="286"/>
                    </a:cubicBezTo>
                    <a:lnTo>
                      <a:pt x="362" y="77"/>
                    </a:lnTo>
                    <a:cubicBezTo>
                      <a:pt x="362" y="35"/>
                      <a:pt x="328" y="0"/>
                      <a:pt x="285" y="0"/>
                    </a:cubicBezTo>
                    <a:lnTo>
                      <a:pt x="77" y="0"/>
                    </a:lnTo>
                    <a:cubicBezTo>
                      <a:pt x="34" y="0"/>
                      <a:pt x="0" y="35"/>
                      <a:pt x="0" y="77"/>
                    </a:cubicBezTo>
                    <a:lnTo>
                      <a:pt x="0" y="286"/>
                    </a:lnTo>
                    <a:cubicBezTo>
                      <a:pt x="0" y="328"/>
                      <a:pt x="34" y="362"/>
                      <a:pt x="77" y="362"/>
                    </a:cubicBezTo>
                    <a:lnTo>
                      <a:pt x="181" y="362"/>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083" name="Google Shape;1083;p26"/>
              <p:cNvSpPr/>
              <p:nvPr/>
            </p:nvSpPr>
            <p:spPr>
              <a:xfrm>
                <a:off x="5029855" y="441429"/>
                <a:ext cx="199263" cy="216387"/>
              </a:xfrm>
              <a:custGeom>
                <a:avLst/>
                <a:gdLst/>
                <a:ahLst/>
                <a:cxnLst/>
                <a:rect l="l" t="t" r="r" b="b"/>
                <a:pathLst>
                  <a:path w="128" h="139" extrusionOk="0">
                    <a:moveTo>
                      <a:pt x="4" y="138"/>
                    </a:moveTo>
                    <a:lnTo>
                      <a:pt x="42" y="138"/>
                    </a:lnTo>
                    <a:cubicBezTo>
                      <a:pt x="44" y="138"/>
                      <a:pt x="46" y="136"/>
                      <a:pt x="46" y="134"/>
                    </a:cubicBezTo>
                    <a:lnTo>
                      <a:pt x="46" y="94"/>
                    </a:lnTo>
                    <a:cubicBezTo>
                      <a:pt x="46" y="92"/>
                      <a:pt x="48" y="90"/>
                      <a:pt x="50" y="90"/>
                    </a:cubicBezTo>
                    <a:lnTo>
                      <a:pt x="77" y="90"/>
                    </a:lnTo>
                    <a:cubicBezTo>
                      <a:pt x="80" y="90"/>
                      <a:pt x="81" y="92"/>
                      <a:pt x="81" y="94"/>
                    </a:cubicBezTo>
                    <a:lnTo>
                      <a:pt x="81" y="135"/>
                    </a:lnTo>
                    <a:cubicBezTo>
                      <a:pt x="81" y="137"/>
                      <a:pt x="83" y="139"/>
                      <a:pt x="86" y="139"/>
                    </a:cubicBezTo>
                    <a:lnTo>
                      <a:pt x="123" y="139"/>
                    </a:lnTo>
                    <a:cubicBezTo>
                      <a:pt x="126" y="139"/>
                      <a:pt x="128" y="137"/>
                      <a:pt x="128" y="135"/>
                    </a:cubicBezTo>
                    <a:lnTo>
                      <a:pt x="128" y="61"/>
                    </a:lnTo>
                    <a:cubicBezTo>
                      <a:pt x="128" y="60"/>
                      <a:pt x="127" y="59"/>
                      <a:pt x="126" y="59"/>
                    </a:cubicBezTo>
                    <a:lnTo>
                      <a:pt x="66" y="1"/>
                    </a:lnTo>
                    <a:cubicBezTo>
                      <a:pt x="65" y="-1"/>
                      <a:pt x="62" y="-1"/>
                      <a:pt x="61" y="1"/>
                    </a:cubicBezTo>
                    <a:lnTo>
                      <a:pt x="1" y="57"/>
                    </a:lnTo>
                    <a:cubicBezTo>
                      <a:pt x="0" y="58"/>
                      <a:pt x="0" y="59"/>
                      <a:pt x="0" y="60"/>
                    </a:cubicBezTo>
                    <a:lnTo>
                      <a:pt x="0" y="134"/>
                    </a:lnTo>
                    <a:cubicBezTo>
                      <a:pt x="0" y="136"/>
                      <a:pt x="2" y="138"/>
                      <a:pt x="4" y="138"/>
                    </a:cubicBezTo>
                    <a:close/>
                  </a:path>
                </a:pathLst>
              </a:custGeom>
              <a:solidFill>
                <a:schemeClr val="lt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pic>
        <p:nvPicPr>
          <p:cNvPr id="1084" name="Google Shape;1084;p26"/>
          <p:cNvPicPr preferRelativeResize="0"/>
          <p:nvPr/>
        </p:nvPicPr>
        <p:blipFill>
          <a:blip r:embed="rId3">
            <a:alphaModFix/>
          </a:blip>
          <a:stretch>
            <a:fillRect/>
          </a:stretch>
        </p:blipFill>
        <p:spPr>
          <a:xfrm>
            <a:off x="6062899" y="1684849"/>
            <a:ext cx="1420850" cy="1420850"/>
          </a:xfrm>
          <a:prstGeom prst="rect">
            <a:avLst/>
          </a:prstGeom>
          <a:noFill/>
          <a:ln>
            <a:noFill/>
          </a:ln>
        </p:spPr>
      </p:pic>
      <p:sp>
        <p:nvSpPr>
          <p:cNvPr id="1085" name="Google Shape;1085;p26"/>
          <p:cNvSpPr txBox="1"/>
          <p:nvPr/>
        </p:nvSpPr>
        <p:spPr>
          <a:xfrm>
            <a:off x="6104650" y="3516825"/>
            <a:ext cx="1379100" cy="33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Roboto"/>
                <a:ea typeface="Roboto"/>
                <a:cs typeface="Roboto"/>
                <a:sym typeface="Roboto"/>
              </a:rPr>
              <a:t>SMSTrasnslation</a:t>
            </a:r>
            <a:endParaRPr sz="1200">
              <a:solidFill>
                <a:schemeClr val="dk1"/>
              </a:solidFill>
              <a:latin typeface="Roboto"/>
              <a:ea typeface="Roboto"/>
              <a:cs typeface="Roboto"/>
              <a:sym typeface="Roboto"/>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27"/>
          <p:cNvSpPr txBox="1">
            <a:spLocks noGrp="1"/>
          </p:cNvSpPr>
          <p:nvPr>
            <p:ph type="title"/>
          </p:nvPr>
        </p:nvSpPr>
        <p:spPr>
          <a:xfrm>
            <a:off x="2380200" y="254022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Problem</a:t>
            </a:r>
            <a:endParaRPr/>
          </a:p>
        </p:txBody>
      </p:sp>
      <p:sp>
        <p:nvSpPr>
          <p:cNvPr id="1091" name="Google Shape;1091;p27"/>
          <p:cNvSpPr txBox="1">
            <a:spLocks noGrp="1"/>
          </p:cNvSpPr>
          <p:nvPr>
            <p:ph type="title" idx="2"/>
          </p:nvPr>
        </p:nvSpPr>
        <p:spPr>
          <a:xfrm>
            <a:off x="4033500" y="142302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28"/>
          <p:cNvSpPr/>
          <p:nvPr/>
        </p:nvSpPr>
        <p:spPr>
          <a:xfrm>
            <a:off x="10341813" y="2268662"/>
            <a:ext cx="865200" cy="8211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97" name="Google Shape;1097;p28"/>
          <p:cNvSpPr/>
          <p:nvPr/>
        </p:nvSpPr>
        <p:spPr>
          <a:xfrm>
            <a:off x="3201825" y="310262"/>
            <a:ext cx="865200" cy="821100"/>
          </a:xfrm>
          <a:prstGeom prst="roundRect">
            <a:avLst>
              <a:gd name="adj" fmla="val 10609"/>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1">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98" name="Google Shape;1098;p28"/>
          <p:cNvSpPr txBox="1">
            <a:spLocks noGrp="1"/>
          </p:cNvSpPr>
          <p:nvPr>
            <p:ph type="title"/>
          </p:nvPr>
        </p:nvSpPr>
        <p:spPr>
          <a:xfrm>
            <a:off x="4301763" y="434450"/>
            <a:ext cx="1640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1099" name="Google Shape;1099;p28"/>
          <p:cNvSpPr txBox="1">
            <a:spLocks noGrp="1"/>
          </p:cNvSpPr>
          <p:nvPr>
            <p:ph type="subTitle" idx="2"/>
          </p:nvPr>
        </p:nvSpPr>
        <p:spPr>
          <a:xfrm>
            <a:off x="1860675" y="1533950"/>
            <a:ext cx="6083100" cy="920400"/>
          </a:xfrm>
          <a:prstGeom prst="rect">
            <a:avLst/>
          </a:prstGeom>
          <a:solidFill>
            <a:srgbClr val="C9DAF8"/>
          </a:solidFill>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Imagine traveling to a country where the primary language differs from yours. You might receive SMS notifications from your bank, hotel, or local tour operator. Without understanding these messages, navigating your trip and staying informed can be difficult.</a:t>
            </a:r>
            <a:endParaRPr>
              <a:latin typeface="Roboto Medium"/>
              <a:ea typeface="Roboto Medium"/>
              <a:cs typeface="Roboto Medium"/>
              <a:sym typeface="Roboto Medium"/>
            </a:endParaRPr>
          </a:p>
          <a:p>
            <a:pPr marL="0" lvl="0" indent="0" algn="ctr" rtl="0">
              <a:spcBef>
                <a:spcPts val="0"/>
              </a:spcBef>
              <a:spcAft>
                <a:spcPts val="0"/>
              </a:spcAft>
              <a:buNone/>
            </a:pPr>
            <a:endParaRPr/>
          </a:p>
        </p:txBody>
      </p:sp>
      <p:grpSp>
        <p:nvGrpSpPr>
          <p:cNvPr id="1100" name="Google Shape;1100;p28"/>
          <p:cNvGrpSpPr/>
          <p:nvPr/>
        </p:nvGrpSpPr>
        <p:grpSpPr>
          <a:xfrm>
            <a:off x="10563018" y="2454343"/>
            <a:ext cx="422789" cy="449740"/>
            <a:chOff x="5364750" y="3235150"/>
            <a:chExt cx="277275" cy="294950"/>
          </a:xfrm>
        </p:grpSpPr>
        <p:sp>
          <p:nvSpPr>
            <p:cNvPr id="1101" name="Google Shape;1101;p2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28"/>
          <p:cNvGrpSpPr/>
          <p:nvPr/>
        </p:nvGrpSpPr>
        <p:grpSpPr>
          <a:xfrm>
            <a:off x="3369393" y="486889"/>
            <a:ext cx="530087" cy="467802"/>
            <a:chOff x="6218300" y="4416175"/>
            <a:chExt cx="516000" cy="448000"/>
          </a:xfrm>
        </p:grpSpPr>
        <p:sp>
          <p:nvSpPr>
            <p:cNvPr id="1110" name="Google Shape;1110;p28"/>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1" name="Google Shape;1111;p28"/>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12" name="Google Shape;1112;p28"/>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113" name="Google Shape;1113;p28"/>
          <p:cNvSpPr txBox="1">
            <a:spLocks noGrp="1"/>
          </p:cNvSpPr>
          <p:nvPr>
            <p:ph type="subTitle" idx="2"/>
          </p:nvPr>
        </p:nvSpPr>
        <p:spPr>
          <a:xfrm>
            <a:off x="1860675" y="2617675"/>
            <a:ext cx="6083100" cy="705900"/>
          </a:xfrm>
          <a:prstGeom prst="rect">
            <a:avLst/>
          </a:prstGeom>
          <a:solidFill>
            <a:srgbClr val="D0E0E3"/>
          </a:solidFill>
        </p:spPr>
        <p:txBody>
          <a:bodyPr spcFirstLastPara="1" wrap="square" lIns="91425" tIns="91425" rIns="91425" bIns="91425" anchor="t" anchorCtr="0">
            <a:noAutofit/>
          </a:bodyPr>
          <a:lstStyle/>
          <a:p>
            <a:pPr marL="0" lvl="0" indent="0" algn="l" rtl="0">
              <a:spcBef>
                <a:spcPts val="0"/>
              </a:spcBef>
              <a:spcAft>
                <a:spcPts val="0"/>
              </a:spcAft>
              <a:buNone/>
            </a:pPr>
            <a:r>
              <a:rPr lang="en">
                <a:latin typeface="Roboto Medium"/>
                <a:ea typeface="Roboto Medium"/>
                <a:cs typeface="Roboto Medium"/>
                <a:sym typeface="Roboto Medium"/>
              </a:rPr>
              <a:t>Business communication often involves SMS due to its speed and convenience. If you receive messages from international clients, partners, or vendors, a language barrier can hinder your ability to respond promptly and accurately.</a:t>
            </a:r>
            <a:endParaRPr>
              <a:latin typeface="Roboto Medium"/>
              <a:ea typeface="Roboto Medium"/>
              <a:cs typeface="Roboto Medium"/>
              <a:sym typeface="Roboto Medium"/>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114" name="Google Shape;1114;p28"/>
          <p:cNvSpPr txBox="1">
            <a:spLocks noGrp="1"/>
          </p:cNvSpPr>
          <p:nvPr>
            <p:ph type="subTitle" idx="2"/>
          </p:nvPr>
        </p:nvSpPr>
        <p:spPr>
          <a:xfrm>
            <a:off x="1860675" y="3486900"/>
            <a:ext cx="6083100" cy="821100"/>
          </a:xfrm>
          <a:prstGeom prst="rect">
            <a:avLst/>
          </a:prstGeom>
          <a:solidFill>
            <a:srgbClr val="FFF2CC"/>
          </a:solidFill>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
                <a:solidFill>
                  <a:srgbClr val="000000"/>
                </a:solidFill>
                <a:latin typeface="Roboto Medium"/>
                <a:ea typeface="Roboto Medium"/>
                <a:cs typeface="Roboto Medium"/>
                <a:sym typeface="Roboto Medium"/>
              </a:rPr>
              <a:t>For immigrants and expats adjusting to a new country, everyday communication can be overwhelming. SMS messages from local services, neighbors, or community groups might be difficult to understand</a:t>
            </a:r>
            <a:endParaRPr sz="1400">
              <a:solidFill>
                <a:srgbClr val="000000"/>
              </a:solidFill>
              <a:latin typeface="Roboto Medium"/>
              <a:ea typeface="Roboto Medium"/>
              <a:cs typeface="Roboto Medium"/>
              <a:sym typeface="Roboto Medium"/>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1115" name="Google Shape;1115;p28"/>
          <p:cNvSpPr txBox="1"/>
          <p:nvPr/>
        </p:nvSpPr>
        <p:spPr>
          <a:xfrm>
            <a:off x="1044225" y="1533950"/>
            <a:ext cx="782700" cy="920400"/>
          </a:xfrm>
          <a:prstGeom prst="rect">
            <a:avLst/>
          </a:prstGeom>
          <a:solidFill>
            <a:srgbClr val="C9DAF8"/>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1</a:t>
            </a:r>
            <a:endParaRPr sz="2800">
              <a:solidFill>
                <a:schemeClr val="dk1"/>
              </a:solidFill>
              <a:latin typeface="Roboto Black"/>
              <a:ea typeface="Roboto Black"/>
              <a:cs typeface="Roboto Black"/>
              <a:sym typeface="Roboto Black"/>
            </a:endParaRPr>
          </a:p>
        </p:txBody>
      </p:sp>
      <p:sp>
        <p:nvSpPr>
          <p:cNvPr id="1116" name="Google Shape;1116;p28"/>
          <p:cNvSpPr txBox="1"/>
          <p:nvPr/>
        </p:nvSpPr>
        <p:spPr>
          <a:xfrm>
            <a:off x="1044225" y="2617675"/>
            <a:ext cx="782700" cy="705900"/>
          </a:xfrm>
          <a:prstGeom prst="rect">
            <a:avLst/>
          </a:prstGeom>
          <a:solidFill>
            <a:srgbClr val="D0E0E3"/>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2</a:t>
            </a:r>
            <a:endParaRPr sz="2800">
              <a:solidFill>
                <a:schemeClr val="dk1"/>
              </a:solidFill>
              <a:latin typeface="Roboto Black"/>
              <a:ea typeface="Roboto Black"/>
              <a:cs typeface="Roboto Black"/>
              <a:sym typeface="Roboto Black"/>
            </a:endParaRPr>
          </a:p>
        </p:txBody>
      </p:sp>
      <p:sp>
        <p:nvSpPr>
          <p:cNvPr id="1117" name="Google Shape;1117;p28"/>
          <p:cNvSpPr txBox="1"/>
          <p:nvPr/>
        </p:nvSpPr>
        <p:spPr>
          <a:xfrm>
            <a:off x="1044225" y="3486900"/>
            <a:ext cx="782700" cy="821100"/>
          </a:xfrm>
          <a:prstGeom prst="rect">
            <a:avLst/>
          </a:prstGeom>
          <a:solidFill>
            <a:srgbClr val="FFF2CC"/>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dk1"/>
                </a:solidFill>
                <a:latin typeface="Roboto Black"/>
                <a:ea typeface="Roboto Black"/>
                <a:cs typeface="Roboto Black"/>
                <a:sym typeface="Roboto Black"/>
              </a:rPr>
              <a:t>3</a:t>
            </a:r>
            <a:endParaRPr sz="2800">
              <a:solidFill>
                <a:schemeClr val="dk1"/>
              </a:solidFill>
              <a:latin typeface="Roboto Black"/>
              <a:ea typeface="Roboto Black"/>
              <a:cs typeface="Roboto Black"/>
              <a:sym typeface="Roboto Black"/>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1"/>
        <p:cNvGrpSpPr/>
        <p:nvPr/>
      </p:nvGrpSpPr>
      <p:grpSpPr>
        <a:xfrm>
          <a:off x="0" y="0"/>
          <a:ext cx="0" cy="0"/>
          <a:chOff x="0" y="0"/>
          <a:chExt cx="0" cy="0"/>
        </a:xfrm>
      </p:grpSpPr>
      <p:sp>
        <p:nvSpPr>
          <p:cNvPr id="1122" name="Google Shape;1122;p29"/>
          <p:cNvSpPr txBox="1">
            <a:spLocks noGrp="1"/>
          </p:cNvSpPr>
          <p:nvPr>
            <p:ph type="title"/>
          </p:nvPr>
        </p:nvSpPr>
        <p:spPr>
          <a:xfrm>
            <a:off x="2380200" y="2540225"/>
            <a:ext cx="4383600" cy="841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Solution</a:t>
            </a:r>
            <a:endParaRPr/>
          </a:p>
        </p:txBody>
      </p:sp>
      <p:sp>
        <p:nvSpPr>
          <p:cNvPr id="1123" name="Google Shape;1123;p29"/>
          <p:cNvSpPr txBox="1">
            <a:spLocks noGrp="1"/>
          </p:cNvSpPr>
          <p:nvPr>
            <p:ph type="title" idx="2"/>
          </p:nvPr>
        </p:nvSpPr>
        <p:spPr>
          <a:xfrm>
            <a:off x="4033500" y="1423025"/>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SMS Translation</a:t>
            </a:r>
            <a:endParaRPr/>
          </a:p>
        </p:txBody>
      </p:sp>
      <p:sp>
        <p:nvSpPr>
          <p:cNvPr id="1129" name="Google Shape;1129;p30"/>
          <p:cNvSpPr txBox="1"/>
          <p:nvPr/>
        </p:nvSpPr>
        <p:spPr>
          <a:xfrm>
            <a:off x="1033650" y="1312325"/>
            <a:ext cx="7294800" cy="3299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a:t>Our application addresses the problem of language barriers in SMS communication. People who receive SMS messages in languages they don't understand struggle to understand the message content.</a:t>
            </a:r>
            <a:r>
              <a:rPr lang="en" sz="1700" b="1"/>
              <a:t> </a:t>
            </a:r>
            <a:r>
              <a:rPr lang="en" sz="1100"/>
              <a:t>Our app solves this problem by offering on-demand and automatic SMS translation. Here's how:</a:t>
            </a:r>
            <a:endParaRPr sz="1100"/>
          </a:p>
          <a:p>
            <a:pPr marL="457200" lvl="0" indent="-298450" algn="l" rtl="0">
              <a:lnSpc>
                <a:spcPct val="115000"/>
              </a:lnSpc>
              <a:spcBef>
                <a:spcPts val="1200"/>
              </a:spcBef>
              <a:spcAft>
                <a:spcPts val="0"/>
              </a:spcAft>
              <a:buSzPts val="1100"/>
              <a:buChar char="●"/>
            </a:pPr>
            <a:r>
              <a:rPr lang="en" sz="1100" b="1"/>
              <a:t>Translation on Demand:</a:t>
            </a:r>
            <a:r>
              <a:rPr lang="en" sz="1100"/>
              <a:t> Users can select individual messages or translate their entire SMS inbox. This allows users to quickly understand specific messages or have their entire inbox translated for easy browsing.</a:t>
            </a:r>
            <a:endParaRPr sz="1100"/>
          </a:p>
          <a:p>
            <a:pPr marL="457200" lvl="0" indent="-298450" algn="l" rtl="0">
              <a:lnSpc>
                <a:spcPct val="115000"/>
              </a:lnSpc>
              <a:spcBef>
                <a:spcPts val="0"/>
              </a:spcBef>
              <a:spcAft>
                <a:spcPts val="0"/>
              </a:spcAft>
              <a:buSzPts val="1100"/>
              <a:buChar char="●"/>
            </a:pPr>
            <a:r>
              <a:rPr lang="en" sz="1100" b="1"/>
              <a:t>Background Translation (Automatic):</a:t>
            </a:r>
            <a:r>
              <a:rPr lang="en" sz="1100"/>
              <a:t> The app uses a service and broadcast receiver to automatically translate new messages in the background even when the app isn't open. This ensures translated messages are readily available when the user opens the SMS.</a:t>
            </a:r>
            <a:endParaRPr sz="1100"/>
          </a:p>
          <a:p>
            <a:pPr marL="457200" lvl="0" indent="-298450" algn="l" rtl="0">
              <a:lnSpc>
                <a:spcPct val="115000"/>
              </a:lnSpc>
              <a:spcBef>
                <a:spcPts val="0"/>
              </a:spcBef>
              <a:spcAft>
                <a:spcPts val="0"/>
              </a:spcAft>
              <a:buSzPts val="1100"/>
              <a:buChar char="●"/>
            </a:pPr>
            <a:r>
              <a:rPr lang="en" sz="1100" b="1"/>
              <a:t>Offline Functionality:</a:t>
            </a:r>
            <a:r>
              <a:rPr lang="en" sz="1100"/>
              <a:t> While currently internet dependent, our plan for an ML model suggests offline translation capabilities. This will further enhance user experience by eliminating the need for an internet connection.</a:t>
            </a:r>
            <a:endParaRPr sz="1100"/>
          </a:p>
          <a:p>
            <a:pPr marL="0" lvl="0" indent="0" algn="l" rtl="0">
              <a:lnSpc>
                <a:spcPct val="115000"/>
              </a:lnSpc>
              <a:spcBef>
                <a:spcPts val="1200"/>
              </a:spcBef>
              <a:spcAft>
                <a:spcPts val="1200"/>
              </a:spcAft>
              <a:buNone/>
            </a:pPr>
            <a:r>
              <a:rPr lang="en" sz="1100"/>
              <a:t>Overall, our app bridges the language gap in SMS communication by offering convenient and efficient translation features.</a:t>
            </a:r>
            <a:endParaRPr sz="11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33"/>
        <p:cNvGrpSpPr/>
        <p:nvPr/>
      </p:nvGrpSpPr>
      <p:grpSpPr>
        <a:xfrm>
          <a:off x="0" y="0"/>
          <a:ext cx="0" cy="0"/>
          <a:chOff x="0" y="0"/>
          <a:chExt cx="0" cy="0"/>
        </a:xfrm>
      </p:grpSpPr>
      <p:sp>
        <p:nvSpPr>
          <p:cNvPr id="1134" name="Google Shape;1134;p31"/>
          <p:cNvSpPr txBox="1">
            <a:spLocks noGrp="1"/>
          </p:cNvSpPr>
          <p:nvPr>
            <p:ph type="title"/>
          </p:nvPr>
        </p:nvSpPr>
        <p:spPr>
          <a:xfrm>
            <a:off x="3684725" y="2335563"/>
            <a:ext cx="4383600" cy="158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Roboto"/>
                <a:ea typeface="Roboto"/>
                <a:cs typeface="Roboto"/>
                <a:sym typeface="Roboto"/>
              </a:rPr>
              <a:t>Application Demo</a:t>
            </a:r>
            <a:endParaRPr b="1">
              <a:latin typeface="Roboto"/>
              <a:ea typeface="Roboto"/>
              <a:cs typeface="Roboto"/>
              <a:sym typeface="Roboto"/>
            </a:endParaRPr>
          </a:p>
        </p:txBody>
      </p:sp>
      <p:sp>
        <p:nvSpPr>
          <p:cNvPr id="1135" name="Google Shape;1135;p31"/>
          <p:cNvSpPr txBox="1">
            <a:spLocks noGrp="1"/>
          </p:cNvSpPr>
          <p:nvPr>
            <p:ph type="title" idx="2"/>
          </p:nvPr>
        </p:nvSpPr>
        <p:spPr>
          <a:xfrm>
            <a:off x="5338025" y="1218363"/>
            <a:ext cx="1077000" cy="96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36" name="Google Shape;1136;p31"/>
          <p:cNvGrpSpPr/>
          <p:nvPr/>
        </p:nvGrpSpPr>
        <p:grpSpPr>
          <a:xfrm>
            <a:off x="2090330" y="3766916"/>
            <a:ext cx="409701" cy="396149"/>
            <a:chOff x="6157221" y="4191981"/>
            <a:chExt cx="426416" cy="412269"/>
          </a:xfrm>
        </p:grpSpPr>
        <p:sp>
          <p:nvSpPr>
            <p:cNvPr id="1137" name="Google Shape;1137;p31"/>
            <p:cNvSpPr/>
            <p:nvPr/>
          </p:nvSpPr>
          <p:spPr>
            <a:xfrm>
              <a:off x="6157221" y="4191981"/>
              <a:ext cx="426416" cy="412269"/>
            </a:xfrm>
            <a:custGeom>
              <a:avLst/>
              <a:gdLst/>
              <a:ahLst/>
              <a:cxnLst/>
              <a:rect l="l" t="t" r="r" b="b"/>
              <a:pathLst>
                <a:path w="1718" h="1661" extrusionOk="0">
                  <a:moveTo>
                    <a:pt x="0" y="0"/>
                  </a:moveTo>
                  <a:lnTo>
                    <a:pt x="1718" y="0"/>
                  </a:lnTo>
                  <a:lnTo>
                    <a:pt x="1718" y="1661"/>
                  </a:lnTo>
                  <a:lnTo>
                    <a:pt x="0" y="1661"/>
                  </a:lnTo>
                  <a:lnTo>
                    <a:pt x="0" y="0"/>
                  </a:ln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8" name="Google Shape;1138;p31"/>
            <p:cNvSpPr/>
            <p:nvPr/>
          </p:nvSpPr>
          <p:spPr>
            <a:xfrm>
              <a:off x="6179063" y="4345620"/>
              <a:ext cx="360145" cy="212215"/>
            </a:xfrm>
            <a:custGeom>
              <a:avLst/>
              <a:gdLst/>
              <a:ahLst/>
              <a:cxnLst/>
              <a:rect l="l" t="t" r="r" b="b"/>
              <a:pathLst>
                <a:path w="1451" h="855" extrusionOk="0">
                  <a:moveTo>
                    <a:pt x="1451" y="855"/>
                  </a:moveTo>
                  <a:lnTo>
                    <a:pt x="976" y="0"/>
                  </a:lnTo>
                  <a:lnTo>
                    <a:pt x="587" y="546"/>
                  </a:lnTo>
                  <a:lnTo>
                    <a:pt x="351" y="256"/>
                  </a:lnTo>
                  <a:lnTo>
                    <a:pt x="0" y="855"/>
                  </a:lnTo>
                  <a:lnTo>
                    <a:pt x="1451" y="855"/>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9" name="Google Shape;1139;p31"/>
            <p:cNvSpPr/>
            <p:nvPr/>
          </p:nvSpPr>
          <p:spPr>
            <a:xfrm>
              <a:off x="6283806" y="4273640"/>
              <a:ext cx="61307" cy="61307"/>
            </a:xfrm>
            <a:custGeom>
              <a:avLst/>
              <a:gdLst/>
              <a:ahLst/>
              <a:cxnLst/>
              <a:rect l="l" t="t" r="r" b="b"/>
              <a:pathLst>
                <a:path w="247" h="247" extrusionOk="0">
                  <a:moveTo>
                    <a:pt x="0" y="123"/>
                  </a:moveTo>
                  <a:cubicBezTo>
                    <a:pt x="0" y="192"/>
                    <a:pt x="55" y="247"/>
                    <a:pt x="123" y="247"/>
                  </a:cubicBezTo>
                  <a:cubicBezTo>
                    <a:pt x="192" y="247"/>
                    <a:pt x="247" y="192"/>
                    <a:pt x="247" y="123"/>
                  </a:cubicBezTo>
                  <a:cubicBezTo>
                    <a:pt x="247" y="55"/>
                    <a:pt x="192" y="0"/>
                    <a:pt x="123" y="0"/>
                  </a:cubicBezTo>
                  <a:cubicBezTo>
                    <a:pt x="55" y="0"/>
                    <a:pt x="0" y="55"/>
                    <a:pt x="0" y="123"/>
                  </a:cubicBezTo>
                  <a:close/>
                </a:path>
              </a:pathLst>
            </a:custGeom>
            <a:solidFill>
              <a:schemeClr val="accent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0" name="Google Shape;1140;p31"/>
            <p:cNvSpPr/>
            <p:nvPr/>
          </p:nvSpPr>
          <p:spPr>
            <a:xfrm>
              <a:off x="6188247" y="4223999"/>
              <a:ext cx="364365" cy="347983"/>
            </a:xfrm>
            <a:custGeom>
              <a:avLst/>
              <a:gdLst/>
              <a:ahLst/>
              <a:cxnLst/>
              <a:rect l="l" t="t" r="r" b="b"/>
              <a:pathLst>
                <a:path w="1468" h="1402" extrusionOk="0">
                  <a:moveTo>
                    <a:pt x="8" y="1395"/>
                  </a:moveTo>
                  <a:cubicBezTo>
                    <a:pt x="8" y="1395"/>
                    <a:pt x="8" y="1393"/>
                    <a:pt x="9" y="1388"/>
                  </a:cubicBezTo>
                  <a:cubicBezTo>
                    <a:pt x="9" y="1383"/>
                    <a:pt x="9" y="1377"/>
                    <a:pt x="9" y="1369"/>
                  </a:cubicBezTo>
                  <a:cubicBezTo>
                    <a:pt x="9" y="1351"/>
                    <a:pt x="9" y="1326"/>
                    <a:pt x="10" y="1294"/>
                  </a:cubicBezTo>
                  <a:cubicBezTo>
                    <a:pt x="10" y="1228"/>
                    <a:pt x="11" y="1133"/>
                    <a:pt x="11" y="1012"/>
                  </a:cubicBezTo>
                  <a:cubicBezTo>
                    <a:pt x="12" y="769"/>
                    <a:pt x="14" y="423"/>
                    <a:pt x="15" y="8"/>
                  </a:cubicBezTo>
                  <a:lnTo>
                    <a:pt x="8" y="15"/>
                  </a:lnTo>
                  <a:cubicBezTo>
                    <a:pt x="428" y="16"/>
                    <a:pt x="927" y="16"/>
                    <a:pt x="1459" y="16"/>
                  </a:cubicBezTo>
                  <a:cubicBezTo>
                    <a:pt x="1461" y="18"/>
                    <a:pt x="1444" y="1"/>
                    <a:pt x="1451" y="8"/>
                  </a:cubicBezTo>
                  <a:lnTo>
                    <a:pt x="1451" y="8"/>
                  </a:lnTo>
                  <a:lnTo>
                    <a:pt x="1451" y="196"/>
                  </a:lnTo>
                  <a:cubicBezTo>
                    <a:pt x="1451" y="259"/>
                    <a:pt x="1451" y="321"/>
                    <a:pt x="1451" y="381"/>
                  </a:cubicBezTo>
                  <a:cubicBezTo>
                    <a:pt x="1451" y="504"/>
                    <a:pt x="1451" y="623"/>
                    <a:pt x="1451" y="739"/>
                  </a:cubicBezTo>
                  <a:cubicBezTo>
                    <a:pt x="1451" y="972"/>
                    <a:pt x="1452" y="1192"/>
                    <a:pt x="1452" y="1394"/>
                  </a:cubicBezTo>
                  <a:lnTo>
                    <a:pt x="1459" y="1387"/>
                  </a:lnTo>
                  <a:cubicBezTo>
                    <a:pt x="1026" y="1389"/>
                    <a:pt x="664" y="1390"/>
                    <a:pt x="410" y="1391"/>
                  </a:cubicBezTo>
                  <a:cubicBezTo>
                    <a:pt x="283" y="1392"/>
                    <a:pt x="183" y="1392"/>
                    <a:pt x="114" y="1393"/>
                  </a:cubicBezTo>
                  <a:cubicBezTo>
                    <a:pt x="80" y="1393"/>
                    <a:pt x="54" y="1393"/>
                    <a:pt x="35" y="1394"/>
                  </a:cubicBezTo>
                  <a:cubicBezTo>
                    <a:pt x="27" y="1394"/>
                    <a:pt x="20" y="1394"/>
                    <a:pt x="15" y="1394"/>
                  </a:cubicBezTo>
                  <a:cubicBezTo>
                    <a:pt x="10" y="1394"/>
                    <a:pt x="7" y="1394"/>
                    <a:pt x="7" y="1394"/>
                  </a:cubicBezTo>
                  <a:cubicBezTo>
                    <a:pt x="7" y="1394"/>
                    <a:pt x="10" y="1395"/>
                    <a:pt x="14" y="1395"/>
                  </a:cubicBezTo>
                  <a:cubicBezTo>
                    <a:pt x="19" y="1395"/>
                    <a:pt x="25" y="1395"/>
                    <a:pt x="33" y="1395"/>
                  </a:cubicBezTo>
                  <a:cubicBezTo>
                    <a:pt x="52" y="1395"/>
                    <a:pt x="77" y="1396"/>
                    <a:pt x="110" y="1396"/>
                  </a:cubicBezTo>
                  <a:cubicBezTo>
                    <a:pt x="179" y="1396"/>
                    <a:pt x="279" y="1397"/>
                    <a:pt x="405" y="1398"/>
                  </a:cubicBezTo>
                  <a:cubicBezTo>
                    <a:pt x="660" y="1399"/>
                    <a:pt x="1023" y="1400"/>
                    <a:pt x="1458" y="1402"/>
                  </a:cubicBezTo>
                  <a:lnTo>
                    <a:pt x="1466" y="1402"/>
                  </a:lnTo>
                  <a:lnTo>
                    <a:pt x="1466" y="1394"/>
                  </a:lnTo>
                  <a:cubicBezTo>
                    <a:pt x="1466" y="1192"/>
                    <a:pt x="1466" y="972"/>
                    <a:pt x="1466" y="739"/>
                  </a:cubicBezTo>
                  <a:cubicBezTo>
                    <a:pt x="1466" y="623"/>
                    <a:pt x="1466" y="503"/>
                    <a:pt x="1466" y="381"/>
                  </a:cubicBezTo>
                  <a:cubicBezTo>
                    <a:pt x="1466" y="320"/>
                    <a:pt x="1466" y="259"/>
                    <a:pt x="1466" y="196"/>
                  </a:cubicBezTo>
                  <a:lnTo>
                    <a:pt x="1466" y="9"/>
                  </a:lnTo>
                  <a:lnTo>
                    <a:pt x="1466" y="9"/>
                  </a:lnTo>
                  <a:cubicBezTo>
                    <a:pt x="1474" y="16"/>
                    <a:pt x="1456" y="-2"/>
                    <a:pt x="1458" y="0"/>
                  </a:cubicBezTo>
                  <a:cubicBezTo>
                    <a:pt x="925" y="1"/>
                    <a:pt x="427" y="1"/>
                    <a:pt x="7" y="1"/>
                  </a:cubicBezTo>
                  <a:lnTo>
                    <a:pt x="0" y="1"/>
                  </a:lnTo>
                  <a:lnTo>
                    <a:pt x="0" y="8"/>
                  </a:lnTo>
                  <a:cubicBezTo>
                    <a:pt x="1" y="425"/>
                    <a:pt x="2" y="772"/>
                    <a:pt x="4" y="1016"/>
                  </a:cubicBezTo>
                  <a:cubicBezTo>
                    <a:pt x="4" y="1136"/>
                    <a:pt x="5" y="1231"/>
                    <a:pt x="5" y="1297"/>
                  </a:cubicBezTo>
                  <a:cubicBezTo>
                    <a:pt x="6" y="1328"/>
                    <a:pt x="6" y="1353"/>
                    <a:pt x="6" y="1370"/>
                  </a:cubicBezTo>
                  <a:cubicBezTo>
                    <a:pt x="6" y="1378"/>
                    <a:pt x="6" y="1384"/>
                    <a:pt x="6" y="1389"/>
                  </a:cubicBezTo>
                  <a:cubicBezTo>
                    <a:pt x="6" y="1393"/>
                    <a:pt x="6" y="1395"/>
                    <a:pt x="7" y="1395"/>
                  </a:cubicBezTo>
                  <a:lnTo>
                    <a:pt x="8" y="1395"/>
                  </a:ln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41" name="Google Shape;1141;p31"/>
          <p:cNvSpPr/>
          <p:nvPr/>
        </p:nvSpPr>
        <p:spPr>
          <a:xfrm>
            <a:off x="2876625" y="2066669"/>
            <a:ext cx="403759" cy="441440"/>
          </a:xfrm>
          <a:custGeom>
            <a:avLst/>
            <a:gdLst/>
            <a:ahLst/>
            <a:cxnLst/>
            <a:rect l="l" t="t" r="r" b="b"/>
            <a:pathLst>
              <a:path w="1693" h="1851" extrusionOk="0">
                <a:moveTo>
                  <a:pt x="671" y="957"/>
                </a:moveTo>
                <a:cubicBezTo>
                  <a:pt x="499" y="885"/>
                  <a:pt x="377" y="707"/>
                  <a:pt x="376" y="498"/>
                </a:cubicBezTo>
                <a:cubicBezTo>
                  <a:pt x="375" y="224"/>
                  <a:pt x="582" y="1"/>
                  <a:pt x="839" y="0"/>
                </a:cubicBezTo>
                <a:cubicBezTo>
                  <a:pt x="1096" y="-2"/>
                  <a:pt x="1305" y="220"/>
                  <a:pt x="1306" y="494"/>
                </a:cubicBezTo>
                <a:cubicBezTo>
                  <a:pt x="1307" y="705"/>
                  <a:pt x="1184" y="884"/>
                  <a:pt x="1010" y="957"/>
                </a:cubicBezTo>
                <a:cubicBezTo>
                  <a:pt x="1726" y="1065"/>
                  <a:pt x="1693" y="1843"/>
                  <a:pt x="1693" y="1843"/>
                </a:cubicBezTo>
                <a:lnTo>
                  <a:pt x="0" y="1851"/>
                </a:lnTo>
                <a:cubicBezTo>
                  <a:pt x="0" y="1851"/>
                  <a:pt x="-39" y="1064"/>
                  <a:pt x="671" y="95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142" name="Google Shape;1142;p31"/>
          <p:cNvGrpSpPr/>
          <p:nvPr/>
        </p:nvGrpSpPr>
        <p:grpSpPr>
          <a:xfrm>
            <a:off x="2488110" y="1785481"/>
            <a:ext cx="252784" cy="332947"/>
            <a:chOff x="7421330" y="3293724"/>
            <a:chExt cx="263097" cy="346495"/>
          </a:xfrm>
        </p:grpSpPr>
        <p:sp>
          <p:nvSpPr>
            <p:cNvPr id="1143" name="Google Shape;1143;p31"/>
            <p:cNvSpPr/>
            <p:nvPr/>
          </p:nvSpPr>
          <p:spPr>
            <a:xfrm>
              <a:off x="7574968" y="3403431"/>
              <a:ext cx="109458" cy="109458"/>
            </a:xfrm>
            <a:custGeom>
              <a:avLst/>
              <a:gdLst/>
              <a:ahLst/>
              <a:cxnLst/>
              <a:rect l="l" t="t" r="r" b="b"/>
              <a:pathLst>
                <a:path w="441" h="441" extrusionOk="0">
                  <a:moveTo>
                    <a:pt x="0" y="220"/>
                  </a:moveTo>
                  <a:cubicBezTo>
                    <a:pt x="0" y="342"/>
                    <a:pt x="98" y="441"/>
                    <a:pt x="220" y="441"/>
                  </a:cubicBezTo>
                  <a:cubicBezTo>
                    <a:pt x="342" y="441"/>
                    <a:pt x="441" y="343"/>
                    <a:pt x="441" y="221"/>
                  </a:cubicBezTo>
                  <a:cubicBezTo>
                    <a:pt x="441" y="99"/>
                    <a:pt x="343" y="0"/>
                    <a:pt x="221" y="0"/>
                  </a:cubicBezTo>
                  <a:cubicBezTo>
                    <a:pt x="99" y="0"/>
                    <a:pt x="0" y="98"/>
                    <a:pt x="0" y="220"/>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4" name="Google Shape;1144;p31"/>
            <p:cNvSpPr/>
            <p:nvPr/>
          </p:nvSpPr>
          <p:spPr>
            <a:xfrm>
              <a:off x="7421578" y="3293724"/>
              <a:ext cx="109458" cy="109458"/>
            </a:xfrm>
            <a:custGeom>
              <a:avLst/>
              <a:gdLst/>
              <a:ahLst/>
              <a:cxnLst/>
              <a:rect l="l" t="t" r="r" b="b"/>
              <a:pathLst>
                <a:path w="441" h="441" extrusionOk="0">
                  <a:moveTo>
                    <a:pt x="0" y="221"/>
                  </a:moveTo>
                  <a:cubicBezTo>
                    <a:pt x="0" y="342"/>
                    <a:pt x="98" y="441"/>
                    <a:pt x="220" y="441"/>
                  </a:cubicBezTo>
                  <a:cubicBezTo>
                    <a:pt x="342" y="441"/>
                    <a:pt x="441" y="342"/>
                    <a:pt x="441" y="221"/>
                  </a:cubicBezTo>
                  <a:cubicBezTo>
                    <a:pt x="441" y="99"/>
                    <a:pt x="343" y="0"/>
                    <a:pt x="221" y="0"/>
                  </a:cubicBezTo>
                  <a:cubicBezTo>
                    <a:pt x="99" y="0"/>
                    <a:pt x="0" y="99"/>
                    <a:pt x="0" y="22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5" name="Google Shape;1145;p31"/>
            <p:cNvSpPr/>
            <p:nvPr/>
          </p:nvSpPr>
          <p:spPr>
            <a:xfrm>
              <a:off x="7421330" y="3521080"/>
              <a:ext cx="109458" cy="119138"/>
            </a:xfrm>
            <a:custGeom>
              <a:avLst/>
              <a:gdLst/>
              <a:ahLst/>
              <a:cxnLst/>
              <a:rect l="l" t="t" r="r" b="b"/>
              <a:pathLst>
                <a:path w="441" h="480" extrusionOk="0">
                  <a:moveTo>
                    <a:pt x="0" y="239"/>
                  </a:moveTo>
                  <a:cubicBezTo>
                    <a:pt x="0" y="372"/>
                    <a:pt x="98" y="480"/>
                    <a:pt x="220" y="480"/>
                  </a:cubicBezTo>
                  <a:cubicBezTo>
                    <a:pt x="342" y="480"/>
                    <a:pt x="441" y="373"/>
                    <a:pt x="441" y="240"/>
                  </a:cubicBezTo>
                  <a:cubicBezTo>
                    <a:pt x="441" y="108"/>
                    <a:pt x="343" y="0"/>
                    <a:pt x="221" y="0"/>
                  </a:cubicBezTo>
                  <a:cubicBezTo>
                    <a:pt x="99" y="0"/>
                    <a:pt x="0" y="107"/>
                    <a:pt x="0" y="23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6" name="Google Shape;1146;p31"/>
            <p:cNvSpPr/>
            <p:nvPr/>
          </p:nvSpPr>
          <p:spPr>
            <a:xfrm>
              <a:off x="7492068" y="3468461"/>
              <a:ext cx="154632" cy="105487"/>
            </a:xfrm>
            <a:custGeom>
              <a:avLst/>
              <a:gdLst/>
              <a:ahLst/>
              <a:cxnLst/>
              <a:rect l="l" t="t" r="r" b="b"/>
              <a:pathLst>
                <a:path w="623" h="425" extrusionOk="0">
                  <a:moveTo>
                    <a:pt x="1" y="423"/>
                  </a:moveTo>
                  <a:cubicBezTo>
                    <a:pt x="10" y="437"/>
                    <a:pt x="157" y="354"/>
                    <a:pt x="328" y="237"/>
                  </a:cubicBezTo>
                  <a:cubicBezTo>
                    <a:pt x="500" y="120"/>
                    <a:pt x="632" y="15"/>
                    <a:pt x="622" y="1"/>
                  </a:cubicBezTo>
                  <a:cubicBezTo>
                    <a:pt x="613" y="-13"/>
                    <a:pt x="466" y="71"/>
                    <a:pt x="294" y="187"/>
                  </a:cubicBezTo>
                  <a:cubicBezTo>
                    <a:pt x="123" y="304"/>
                    <a:pt x="-9" y="409"/>
                    <a:pt x="1" y="423"/>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47" name="Google Shape;1147;p31"/>
            <p:cNvSpPr/>
            <p:nvPr/>
          </p:nvSpPr>
          <p:spPr>
            <a:xfrm>
              <a:off x="7487600" y="3344358"/>
              <a:ext cx="135272" cy="105239"/>
            </a:xfrm>
            <a:custGeom>
              <a:avLst/>
              <a:gdLst/>
              <a:ahLst/>
              <a:cxnLst/>
              <a:rect l="l" t="t" r="r" b="b"/>
              <a:pathLst>
                <a:path w="545" h="424" extrusionOk="0">
                  <a:moveTo>
                    <a:pt x="1" y="2"/>
                  </a:moveTo>
                  <a:cubicBezTo>
                    <a:pt x="-9" y="15"/>
                    <a:pt x="104" y="119"/>
                    <a:pt x="254" y="235"/>
                  </a:cubicBezTo>
                  <a:cubicBezTo>
                    <a:pt x="404" y="352"/>
                    <a:pt x="534" y="435"/>
                    <a:pt x="544" y="422"/>
                  </a:cubicBezTo>
                  <a:cubicBezTo>
                    <a:pt x="555" y="408"/>
                    <a:pt x="441" y="303"/>
                    <a:pt x="291" y="187"/>
                  </a:cubicBezTo>
                  <a:cubicBezTo>
                    <a:pt x="141" y="71"/>
                    <a:pt x="11" y="-12"/>
                    <a:pt x="1" y="2"/>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48" name="Google Shape;1148;p31"/>
          <p:cNvGrpSpPr/>
          <p:nvPr/>
        </p:nvGrpSpPr>
        <p:grpSpPr>
          <a:xfrm>
            <a:off x="664685" y="1874070"/>
            <a:ext cx="1687690" cy="1731741"/>
            <a:chOff x="4447089" y="2007522"/>
            <a:chExt cx="1756547" cy="1802207"/>
          </a:xfrm>
        </p:grpSpPr>
        <p:sp>
          <p:nvSpPr>
            <p:cNvPr id="1149" name="Google Shape;1149;p31"/>
            <p:cNvSpPr/>
            <p:nvPr/>
          </p:nvSpPr>
          <p:spPr>
            <a:xfrm>
              <a:off x="4635355" y="3549114"/>
              <a:ext cx="260615" cy="260615"/>
            </a:xfrm>
            <a:custGeom>
              <a:avLst/>
              <a:gdLst/>
              <a:ahLst/>
              <a:cxnLst/>
              <a:rect l="l" t="t" r="r" b="b"/>
              <a:pathLst>
                <a:path w="1050" h="1050" extrusionOk="0">
                  <a:moveTo>
                    <a:pt x="935" y="390"/>
                  </a:moveTo>
                  <a:lnTo>
                    <a:pt x="1040" y="408"/>
                  </a:lnTo>
                  <a:lnTo>
                    <a:pt x="1050" y="583"/>
                  </a:lnTo>
                  <a:lnTo>
                    <a:pt x="948" y="612"/>
                  </a:lnTo>
                  <a:cubicBezTo>
                    <a:pt x="940" y="650"/>
                    <a:pt x="927" y="686"/>
                    <a:pt x="910" y="720"/>
                  </a:cubicBezTo>
                  <a:lnTo>
                    <a:pt x="971" y="806"/>
                  </a:lnTo>
                  <a:lnTo>
                    <a:pt x="854" y="937"/>
                  </a:lnTo>
                  <a:lnTo>
                    <a:pt x="762" y="886"/>
                  </a:lnTo>
                  <a:cubicBezTo>
                    <a:pt x="730" y="907"/>
                    <a:pt x="696" y="923"/>
                    <a:pt x="659" y="935"/>
                  </a:cubicBezTo>
                  <a:lnTo>
                    <a:pt x="641" y="1040"/>
                  </a:lnTo>
                  <a:lnTo>
                    <a:pt x="466" y="1050"/>
                  </a:lnTo>
                  <a:lnTo>
                    <a:pt x="437" y="948"/>
                  </a:lnTo>
                  <a:cubicBezTo>
                    <a:pt x="399" y="940"/>
                    <a:pt x="363" y="927"/>
                    <a:pt x="329" y="910"/>
                  </a:cubicBezTo>
                  <a:lnTo>
                    <a:pt x="243" y="971"/>
                  </a:lnTo>
                  <a:lnTo>
                    <a:pt x="112" y="854"/>
                  </a:lnTo>
                  <a:lnTo>
                    <a:pt x="164" y="762"/>
                  </a:lnTo>
                  <a:cubicBezTo>
                    <a:pt x="143" y="730"/>
                    <a:pt x="126" y="696"/>
                    <a:pt x="114" y="659"/>
                  </a:cubicBezTo>
                  <a:lnTo>
                    <a:pt x="9" y="642"/>
                  </a:lnTo>
                  <a:lnTo>
                    <a:pt x="0" y="466"/>
                  </a:lnTo>
                  <a:lnTo>
                    <a:pt x="101" y="437"/>
                  </a:lnTo>
                  <a:cubicBezTo>
                    <a:pt x="109" y="399"/>
                    <a:pt x="122" y="363"/>
                    <a:pt x="139" y="329"/>
                  </a:cubicBezTo>
                  <a:lnTo>
                    <a:pt x="78" y="243"/>
                  </a:lnTo>
                  <a:lnTo>
                    <a:pt x="195" y="112"/>
                  </a:lnTo>
                  <a:lnTo>
                    <a:pt x="287" y="164"/>
                  </a:lnTo>
                  <a:cubicBezTo>
                    <a:pt x="319" y="143"/>
                    <a:pt x="354" y="126"/>
                    <a:pt x="390" y="114"/>
                  </a:cubicBezTo>
                  <a:lnTo>
                    <a:pt x="408" y="9"/>
                  </a:lnTo>
                  <a:lnTo>
                    <a:pt x="583" y="0"/>
                  </a:lnTo>
                  <a:lnTo>
                    <a:pt x="612" y="102"/>
                  </a:lnTo>
                  <a:cubicBezTo>
                    <a:pt x="650" y="109"/>
                    <a:pt x="686" y="122"/>
                    <a:pt x="720" y="139"/>
                  </a:cubicBezTo>
                  <a:lnTo>
                    <a:pt x="806" y="78"/>
                  </a:lnTo>
                  <a:lnTo>
                    <a:pt x="937" y="195"/>
                  </a:lnTo>
                  <a:lnTo>
                    <a:pt x="886" y="288"/>
                  </a:lnTo>
                  <a:cubicBezTo>
                    <a:pt x="907" y="319"/>
                    <a:pt x="923" y="354"/>
                    <a:pt x="935" y="390"/>
                  </a:cubicBezTo>
                  <a:moveTo>
                    <a:pt x="514" y="329"/>
                  </a:moveTo>
                  <a:cubicBezTo>
                    <a:pt x="410" y="335"/>
                    <a:pt x="331" y="424"/>
                    <a:pt x="336" y="527"/>
                  </a:cubicBezTo>
                  <a:cubicBezTo>
                    <a:pt x="342" y="631"/>
                    <a:pt x="431" y="711"/>
                    <a:pt x="535" y="705"/>
                  </a:cubicBezTo>
                  <a:cubicBezTo>
                    <a:pt x="639" y="699"/>
                    <a:pt x="718" y="610"/>
                    <a:pt x="712" y="506"/>
                  </a:cubicBezTo>
                  <a:cubicBezTo>
                    <a:pt x="706" y="403"/>
                    <a:pt x="617" y="323"/>
                    <a:pt x="514" y="329"/>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0" name="Google Shape;1150;p31"/>
            <p:cNvSpPr/>
            <p:nvPr/>
          </p:nvSpPr>
          <p:spPr>
            <a:xfrm>
              <a:off x="4517331" y="2904537"/>
              <a:ext cx="501126" cy="500878"/>
            </a:xfrm>
            <a:custGeom>
              <a:avLst/>
              <a:gdLst/>
              <a:ahLst/>
              <a:cxnLst/>
              <a:rect l="l" t="t" r="r" b="b"/>
              <a:pathLst>
                <a:path w="2019" h="2018" extrusionOk="0">
                  <a:moveTo>
                    <a:pt x="1640" y="459"/>
                  </a:moveTo>
                  <a:lnTo>
                    <a:pt x="1840" y="412"/>
                  </a:lnTo>
                  <a:lnTo>
                    <a:pt x="1990" y="716"/>
                  </a:lnTo>
                  <a:lnTo>
                    <a:pt x="1830" y="845"/>
                  </a:lnTo>
                  <a:cubicBezTo>
                    <a:pt x="1845" y="919"/>
                    <a:pt x="1850" y="993"/>
                    <a:pt x="1845" y="1066"/>
                  </a:cubicBezTo>
                  <a:lnTo>
                    <a:pt x="2019" y="1174"/>
                  </a:lnTo>
                  <a:lnTo>
                    <a:pt x="1910" y="1495"/>
                  </a:lnTo>
                  <a:lnTo>
                    <a:pt x="1706" y="1474"/>
                  </a:lnTo>
                  <a:cubicBezTo>
                    <a:pt x="1666" y="1535"/>
                    <a:pt x="1617" y="1591"/>
                    <a:pt x="1560" y="1640"/>
                  </a:cubicBezTo>
                  <a:lnTo>
                    <a:pt x="1608" y="1838"/>
                  </a:lnTo>
                  <a:lnTo>
                    <a:pt x="1304" y="1988"/>
                  </a:lnTo>
                  <a:lnTo>
                    <a:pt x="1175" y="1830"/>
                  </a:lnTo>
                  <a:cubicBezTo>
                    <a:pt x="1101" y="1844"/>
                    <a:pt x="1027" y="1848"/>
                    <a:pt x="954" y="1843"/>
                  </a:cubicBezTo>
                  <a:lnTo>
                    <a:pt x="846" y="2018"/>
                  </a:lnTo>
                  <a:lnTo>
                    <a:pt x="525" y="1909"/>
                  </a:lnTo>
                  <a:lnTo>
                    <a:pt x="546" y="1706"/>
                  </a:lnTo>
                  <a:cubicBezTo>
                    <a:pt x="485" y="1666"/>
                    <a:pt x="429" y="1617"/>
                    <a:pt x="380" y="1560"/>
                  </a:cubicBezTo>
                  <a:lnTo>
                    <a:pt x="180" y="1608"/>
                  </a:lnTo>
                  <a:lnTo>
                    <a:pt x="30" y="1304"/>
                  </a:lnTo>
                  <a:lnTo>
                    <a:pt x="190" y="1175"/>
                  </a:lnTo>
                  <a:cubicBezTo>
                    <a:pt x="175" y="1101"/>
                    <a:pt x="170" y="1027"/>
                    <a:pt x="175" y="954"/>
                  </a:cubicBezTo>
                  <a:lnTo>
                    <a:pt x="0" y="846"/>
                  </a:lnTo>
                  <a:lnTo>
                    <a:pt x="110" y="525"/>
                  </a:lnTo>
                  <a:lnTo>
                    <a:pt x="314" y="546"/>
                  </a:lnTo>
                  <a:cubicBezTo>
                    <a:pt x="354" y="485"/>
                    <a:pt x="403" y="429"/>
                    <a:pt x="459" y="380"/>
                  </a:cubicBezTo>
                  <a:lnTo>
                    <a:pt x="412" y="180"/>
                  </a:lnTo>
                  <a:lnTo>
                    <a:pt x="716" y="30"/>
                  </a:lnTo>
                  <a:lnTo>
                    <a:pt x="845" y="190"/>
                  </a:lnTo>
                  <a:cubicBezTo>
                    <a:pt x="919" y="175"/>
                    <a:pt x="993" y="170"/>
                    <a:pt x="1066" y="175"/>
                  </a:cubicBezTo>
                  <a:lnTo>
                    <a:pt x="1173" y="0"/>
                  </a:lnTo>
                  <a:lnTo>
                    <a:pt x="1495" y="110"/>
                  </a:lnTo>
                  <a:lnTo>
                    <a:pt x="1473" y="314"/>
                  </a:lnTo>
                  <a:cubicBezTo>
                    <a:pt x="1534" y="354"/>
                    <a:pt x="1591" y="403"/>
                    <a:pt x="1640" y="459"/>
                  </a:cubicBezTo>
                  <a:moveTo>
                    <a:pt x="842" y="669"/>
                  </a:moveTo>
                  <a:cubicBezTo>
                    <a:pt x="662" y="758"/>
                    <a:pt x="588" y="976"/>
                    <a:pt x="677" y="1157"/>
                  </a:cubicBezTo>
                  <a:cubicBezTo>
                    <a:pt x="766" y="1337"/>
                    <a:pt x="984" y="1411"/>
                    <a:pt x="1164" y="1322"/>
                  </a:cubicBezTo>
                  <a:cubicBezTo>
                    <a:pt x="1345" y="1234"/>
                    <a:pt x="1419" y="1015"/>
                    <a:pt x="1330" y="835"/>
                  </a:cubicBezTo>
                  <a:cubicBezTo>
                    <a:pt x="1241" y="654"/>
                    <a:pt x="1023" y="580"/>
                    <a:pt x="842" y="669"/>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1" name="Google Shape;1151;p31"/>
            <p:cNvSpPr/>
            <p:nvPr/>
          </p:nvSpPr>
          <p:spPr>
            <a:xfrm>
              <a:off x="5865829" y="2264911"/>
              <a:ext cx="337807" cy="338055"/>
            </a:xfrm>
            <a:custGeom>
              <a:avLst/>
              <a:gdLst/>
              <a:ahLst/>
              <a:cxnLst/>
              <a:rect l="l" t="t" r="r" b="b"/>
              <a:pathLst>
                <a:path w="1361" h="1362" extrusionOk="0">
                  <a:moveTo>
                    <a:pt x="1105" y="310"/>
                  </a:moveTo>
                  <a:lnTo>
                    <a:pt x="1239" y="277"/>
                  </a:lnTo>
                  <a:lnTo>
                    <a:pt x="1340" y="483"/>
                  </a:lnTo>
                  <a:lnTo>
                    <a:pt x="1233" y="570"/>
                  </a:lnTo>
                  <a:cubicBezTo>
                    <a:pt x="1243" y="619"/>
                    <a:pt x="1246" y="670"/>
                    <a:pt x="1243" y="719"/>
                  </a:cubicBezTo>
                  <a:lnTo>
                    <a:pt x="1361" y="791"/>
                  </a:lnTo>
                  <a:lnTo>
                    <a:pt x="1287" y="1008"/>
                  </a:lnTo>
                  <a:lnTo>
                    <a:pt x="1150" y="993"/>
                  </a:lnTo>
                  <a:cubicBezTo>
                    <a:pt x="1122" y="1035"/>
                    <a:pt x="1089" y="1072"/>
                    <a:pt x="1051" y="1106"/>
                  </a:cubicBezTo>
                  <a:lnTo>
                    <a:pt x="1083" y="1240"/>
                  </a:lnTo>
                  <a:lnTo>
                    <a:pt x="878" y="1341"/>
                  </a:lnTo>
                  <a:lnTo>
                    <a:pt x="791" y="1234"/>
                  </a:lnTo>
                  <a:cubicBezTo>
                    <a:pt x="742" y="1244"/>
                    <a:pt x="691" y="1247"/>
                    <a:pt x="642" y="1244"/>
                  </a:cubicBezTo>
                  <a:lnTo>
                    <a:pt x="570" y="1362"/>
                  </a:lnTo>
                  <a:lnTo>
                    <a:pt x="353" y="1288"/>
                  </a:lnTo>
                  <a:lnTo>
                    <a:pt x="368" y="1151"/>
                  </a:lnTo>
                  <a:cubicBezTo>
                    <a:pt x="327" y="1123"/>
                    <a:pt x="289" y="1090"/>
                    <a:pt x="256" y="1052"/>
                  </a:cubicBezTo>
                  <a:lnTo>
                    <a:pt x="121" y="1084"/>
                  </a:lnTo>
                  <a:lnTo>
                    <a:pt x="20" y="879"/>
                  </a:lnTo>
                  <a:lnTo>
                    <a:pt x="128" y="792"/>
                  </a:lnTo>
                  <a:cubicBezTo>
                    <a:pt x="117" y="743"/>
                    <a:pt x="115" y="692"/>
                    <a:pt x="118" y="643"/>
                  </a:cubicBezTo>
                  <a:lnTo>
                    <a:pt x="0" y="571"/>
                  </a:lnTo>
                  <a:lnTo>
                    <a:pt x="73" y="354"/>
                  </a:lnTo>
                  <a:lnTo>
                    <a:pt x="211" y="369"/>
                  </a:lnTo>
                  <a:cubicBezTo>
                    <a:pt x="238" y="328"/>
                    <a:pt x="271" y="290"/>
                    <a:pt x="309" y="257"/>
                  </a:cubicBezTo>
                  <a:lnTo>
                    <a:pt x="277" y="122"/>
                  </a:lnTo>
                  <a:lnTo>
                    <a:pt x="482" y="21"/>
                  </a:lnTo>
                  <a:lnTo>
                    <a:pt x="569" y="128"/>
                  </a:lnTo>
                  <a:cubicBezTo>
                    <a:pt x="619" y="118"/>
                    <a:pt x="669" y="115"/>
                    <a:pt x="718" y="118"/>
                  </a:cubicBezTo>
                  <a:lnTo>
                    <a:pt x="791" y="0"/>
                  </a:lnTo>
                  <a:lnTo>
                    <a:pt x="1007" y="74"/>
                  </a:lnTo>
                  <a:lnTo>
                    <a:pt x="993" y="212"/>
                  </a:lnTo>
                  <a:cubicBezTo>
                    <a:pt x="1034" y="239"/>
                    <a:pt x="1072" y="272"/>
                    <a:pt x="1105" y="310"/>
                  </a:cubicBezTo>
                  <a:moveTo>
                    <a:pt x="567" y="451"/>
                  </a:moveTo>
                  <a:cubicBezTo>
                    <a:pt x="445" y="511"/>
                    <a:pt x="395" y="658"/>
                    <a:pt x="455" y="780"/>
                  </a:cubicBezTo>
                  <a:cubicBezTo>
                    <a:pt x="515" y="902"/>
                    <a:pt x="663" y="952"/>
                    <a:pt x="784" y="892"/>
                  </a:cubicBezTo>
                  <a:cubicBezTo>
                    <a:pt x="906" y="832"/>
                    <a:pt x="956" y="685"/>
                    <a:pt x="896" y="563"/>
                  </a:cubicBezTo>
                  <a:cubicBezTo>
                    <a:pt x="836" y="441"/>
                    <a:pt x="689" y="391"/>
                    <a:pt x="567" y="451"/>
                  </a:cubicBezTo>
                  <a:close/>
                </a:path>
              </a:pathLst>
            </a:custGeom>
            <a:solidFill>
              <a:schemeClr val="accen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2" name="Google Shape;1152;p31"/>
            <p:cNvSpPr/>
            <p:nvPr/>
          </p:nvSpPr>
          <p:spPr>
            <a:xfrm>
              <a:off x="4447089" y="2007522"/>
              <a:ext cx="485241" cy="484993"/>
            </a:xfrm>
            <a:custGeom>
              <a:avLst/>
              <a:gdLst/>
              <a:ahLst/>
              <a:cxnLst/>
              <a:rect l="l" t="t" r="r" b="b"/>
              <a:pathLst>
                <a:path w="1955" h="1954" extrusionOk="0">
                  <a:moveTo>
                    <a:pt x="1587" y="444"/>
                  </a:moveTo>
                  <a:lnTo>
                    <a:pt x="1780" y="398"/>
                  </a:lnTo>
                  <a:lnTo>
                    <a:pt x="1926" y="693"/>
                  </a:lnTo>
                  <a:lnTo>
                    <a:pt x="1771" y="818"/>
                  </a:lnTo>
                  <a:cubicBezTo>
                    <a:pt x="1786" y="889"/>
                    <a:pt x="1790" y="961"/>
                    <a:pt x="1785" y="1031"/>
                  </a:cubicBezTo>
                  <a:lnTo>
                    <a:pt x="1955" y="1135"/>
                  </a:lnTo>
                  <a:lnTo>
                    <a:pt x="1849" y="1446"/>
                  </a:lnTo>
                  <a:lnTo>
                    <a:pt x="1652" y="1426"/>
                  </a:lnTo>
                  <a:cubicBezTo>
                    <a:pt x="1612" y="1485"/>
                    <a:pt x="1565" y="1539"/>
                    <a:pt x="1510" y="1587"/>
                  </a:cubicBezTo>
                  <a:lnTo>
                    <a:pt x="1557" y="1780"/>
                  </a:lnTo>
                  <a:lnTo>
                    <a:pt x="1262" y="1925"/>
                  </a:lnTo>
                  <a:lnTo>
                    <a:pt x="1137" y="1771"/>
                  </a:lnTo>
                  <a:cubicBezTo>
                    <a:pt x="1066" y="1785"/>
                    <a:pt x="994" y="1790"/>
                    <a:pt x="923" y="1785"/>
                  </a:cubicBezTo>
                  <a:lnTo>
                    <a:pt x="819" y="1954"/>
                  </a:lnTo>
                  <a:lnTo>
                    <a:pt x="508" y="1849"/>
                  </a:lnTo>
                  <a:lnTo>
                    <a:pt x="529" y="1651"/>
                  </a:lnTo>
                  <a:cubicBezTo>
                    <a:pt x="470" y="1612"/>
                    <a:pt x="415" y="1565"/>
                    <a:pt x="368" y="1510"/>
                  </a:cubicBezTo>
                  <a:lnTo>
                    <a:pt x="174" y="1556"/>
                  </a:lnTo>
                  <a:lnTo>
                    <a:pt x="29" y="1262"/>
                  </a:lnTo>
                  <a:lnTo>
                    <a:pt x="183" y="1137"/>
                  </a:lnTo>
                  <a:cubicBezTo>
                    <a:pt x="169" y="1066"/>
                    <a:pt x="165" y="994"/>
                    <a:pt x="169" y="923"/>
                  </a:cubicBezTo>
                  <a:lnTo>
                    <a:pt x="0" y="819"/>
                  </a:lnTo>
                  <a:lnTo>
                    <a:pt x="106" y="508"/>
                  </a:lnTo>
                  <a:lnTo>
                    <a:pt x="303" y="529"/>
                  </a:lnTo>
                  <a:cubicBezTo>
                    <a:pt x="342" y="470"/>
                    <a:pt x="390" y="415"/>
                    <a:pt x="444" y="367"/>
                  </a:cubicBezTo>
                  <a:lnTo>
                    <a:pt x="398" y="174"/>
                  </a:lnTo>
                  <a:lnTo>
                    <a:pt x="693" y="29"/>
                  </a:lnTo>
                  <a:lnTo>
                    <a:pt x="818" y="183"/>
                  </a:lnTo>
                  <a:cubicBezTo>
                    <a:pt x="889" y="169"/>
                    <a:pt x="961" y="164"/>
                    <a:pt x="1031" y="169"/>
                  </a:cubicBezTo>
                  <a:lnTo>
                    <a:pt x="1135" y="0"/>
                  </a:lnTo>
                  <a:lnTo>
                    <a:pt x="1446" y="105"/>
                  </a:lnTo>
                  <a:lnTo>
                    <a:pt x="1426" y="303"/>
                  </a:lnTo>
                  <a:cubicBezTo>
                    <a:pt x="1485" y="342"/>
                    <a:pt x="1539" y="390"/>
                    <a:pt x="1587" y="444"/>
                  </a:cubicBezTo>
                  <a:moveTo>
                    <a:pt x="815" y="648"/>
                  </a:moveTo>
                  <a:cubicBezTo>
                    <a:pt x="640" y="734"/>
                    <a:pt x="569" y="945"/>
                    <a:pt x="655" y="1120"/>
                  </a:cubicBezTo>
                  <a:cubicBezTo>
                    <a:pt x="741" y="1294"/>
                    <a:pt x="953" y="1366"/>
                    <a:pt x="1127" y="1280"/>
                  </a:cubicBezTo>
                  <a:cubicBezTo>
                    <a:pt x="1302" y="1194"/>
                    <a:pt x="1373" y="982"/>
                    <a:pt x="1287" y="808"/>
                  </a:cubicBezTo>
                  <a:cubicBezTo>
                    <a:pt x="1201" y="633"/>
                    <a:pt x="990" y="562"/>
                    <a:pt x="815" y="648"/>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1153" name="Google Shape;1153;p31"/>
          <p:cNvSpPr/>
          <p:nvPr/>
        </p:nvSpPr>
        <p:spPr>
          <a:xfrm>
            <a:off x="1249494" y="3287513"/>
            <a:ext cx="843292" cy="238726"/>
          </a:xfrm>
          <a:custGeom>
            <a:avLst/>
            <a:gdLst/>
            <a:ahLst/>
            <a:cxnLst/>
            <a:rect l="l" t="t" r="r" b="b"/>
            <a:pathLst>
              <a:path w="3536" h="1001" extrusionOk="0">
                <a:moveTo>
                  <a:pt x="468" y="994"/>
                </a:moveTo>
                <a:cubicBezTo>
                  <a:pt x="468" y="994"/>
                  <a:pt x="461" y="993"/>
                  <a:pt x="447" y="992"/>
                </a:cubicBezTo>
                <a:cubicBezTo>
                  <a:pt x="439" y="992"/>
                  <a:pt x="431" y="991"/>
                  <a:pt x="420" y="991"/>
                </a:cubicBezTo>
                <a:cubicBezTo>
                  <a:pt x="410" y="989"/>
                  <a:pt x="398" y="987"/>
                  <a:pt x="385" y="985"/>
                </a:cubicBezTo>
                <a:cubicBezTo>
                  <a:pt x="358" y="980"/>
                  <a:pt x="325" y="971"/>
                  <a:pt x="288" y="956"/>
                </a:cubicBezTo>
                <a:cubicBezTo>
                  <a:pt x="252" y="939"/>
                  <a:pt x="211" y="917"/>
                  <a:pt x="171" y="884"/>
                </a:cubicBezTo>
                <a:cubicBezTo>
                  <a:pt x="132" y="850"/>
                  <a:pt x="94" y="806"/>
                  <a:pt x="63" y="751"/>
                </a:cubicBezTo>
                <a:cubicBezTo>
                  <a:pt x="33" y="695"/>
                  <a:pt x="13" y="629"/>
                  <a:pt x="9" y="556"/>
                </a:cubicBezTo>
                <a:cubicBezTo>
                  <a:pt x="7" y="482"/>
                  <a:pt x="4" y="402"/>
                  <a:pt x="33" y="323"/>
                </a:cubicBezTo>
                <a:cubicBezTo>
                  <a:pt x="46" y="283"/>
                  <a:pt x="66" y="245"/>
                  <a:pt x="90" y="209"/>
                </a:cubicBezTo>
                <a:cubicBezTo>
                  <a:pt x="115" y="173"/>
                  <a:pt x="147" y="140"/>
                  <a:pt x="182" y="111"/>
                </a:cubicBezTo>
                <a:cubicBezTo>
                  <a:pt x="218" y="82"/>
                  <a:pt x="260" y="59"/>
                  <a:pt x="305" y="42"/>
                </a:cubicBezTo>
                <a:cubicBezTo>
                  <a:pt x="327" y="32"/>
                  <a:pt x="351" y="27"/>
                  <a:pt x="375" y="21"/>
                </a:cubicBezTo>
                <a:cubicBezTo>
                  <a:pt x="399" y="17"/>
                  <a:pt x="424" y="13"/>
                  <a:pt x="449" y="12"/>
                </a:cubicBezTo>
                <a:cubicBezTo>
                  <a:pt x="550" y="11"/>
                  <a:pt x="656" y="12"/>
                  <a:pt x="765" y="12"/>
                </a:cubicBezTo>
                <a:cubicBezTo>
                  <a:pt x="984" y="12"/>
                  <a:pt x="1218" y="12"/>
                  <a:pt x="1464" y="12"/>
                </a:cubicBezTo>
                <a:cubicBezTo>
                  <a:pt x="1957" y="12"/>
                  <a:pt x="2498" y="13"/>
                  <a:pt x="3066" y="13"/>
                </a:cubicBezTo>
                <a:cubicBezTo>
                  <a:pt x="3206" y="13"/>
                  <a:pt x="3342" y="80"/>
                  <a:pt x="3426" y="189"/>
                </a:cubicBezTo>
                <a:cubicBezTo>
                  <a:pt x="3467" y="242"/>
                  <a:pt x="3497" y="305"/>
                  <a:pt x="3511" y="370"/>
                </a:cubicBezTo>
                <a:cubicBezTo>
                  <a:pt x="3515" y="387"/>
                  <a:pt x="3517" y="403"/>
                  <a:pt x="3520" y="420"/>
                </a:cubicBezTo>
                <a:cubicBezTo>
                  <a:pt x="3521" y="436"/>
                  <a:pt x="3522" y="453"/>
                  <a:pt x="3523" y="470"/>
                </a:cubicBezTo>
                <a:cubicBezTo>
                  <a:pt x="3523" y="504"/>
                  <a:pt x="3523" y="537"/>
                  <a:pt x="3520" y="570"/>
                </a:cubicBezTo>
                <a:cubicBezTo>
                  <a:pt x="3510" y="702"/>
                  <a:pt x="3438" y="823"/>
                  <a:pt x="3336" y="898"/>
                </a:cubicBezTo>
                <a:cubicBezTo>
                  <a:pt x="3284" y="936"/>
                  <a:pt x="3226" y="962"/>
                  <a:pt x="3165" y="976"/>
                </a:cubicBezTo>
                <a:cubicBezTo>
                  <a:pt x="3105" y="990"/>
                  <a:pt x="3042" y="986"/>
                  <a:pt x="2981" y="987"/>
                </a:cubicBezTo>
                <a:cubicBezTo>
                  <a:pt x="2489" y="988"/>
                  <a:pt x="2045" y="988"/>
                  <a:pt x="1673" y="989"/>
                </a:cubicBezTo>
                <a:cubicBezTo>
                  <a:pt x="1301" y="990"/>
                  <a:pt x="1000" y="990"/>
                  <a:pt x="791" y="991"/>
                </a:cubicBezTo>
                <a:cubicBezTo>
                  <a:pt x="687" y="991"/>
                  <a:pt x="606" y="992"/>
                  <a:pt x="551" y="992"/>
                </a:cubicBezTo>
                <a:cubicBezTo>
                  <a:pt x="524" y="993"/>
                  <a:pt x="503" y="993"/>
                  <a:pt x="489" y="993"/>
                </a:cubicBezTo>
                <a:cubicBezTo>
                  <a:pt x="475" y="993"/>
                  <a:pt x="468" y="994"/>
                  <a:pt x="468" y="994"/>
                </a:cubicBezTo>
                <a:cubicBezTo>
                  <a:pt x="468" y="994"/>
                  <a:pt x="475" y="994"/>
                  <a:pt x="489" y="995"/>
                </a:cubicBezTo>
                <a:cubicBezTo>
                  <a:pt x="503" y="995"/>
                  <a:pt x="524" y="995"/>
                  <a:pt x="551" y="995"/>
                </a:cubicBezTo>
                <a:cubicBezTo>
                  <a:pt x="606" y="996"/>
                  <a:pt x="687" y="996"/>
                  <a:pt x="791" y="997"/>
                </a:cubicBezTo>
                <a:cubicBezTo>
                  <a:pt x="999" y="997"/>
                  <a:pt x="1301" y="998"/>
                  <a:pt x="1673" y="999"/>
                </a:cubicBezTo>
                <a:cubicBezTo>
                  <a:pt x="2045" y="999"/>
                  <a:pt x="2488" y="1000"/>
                  <a:pt x="2981" y="1000"/>
                </a:cubicBezTo>
                <a:cubicBezTo>
                  <a:pt x="3042" y="1000"/>
                  <a:pt x="3105" y="1004"/>
                  <a:pt x="3168" y="989"/>
                </a:cubicBezTo>
                <a:cubicBezTo>
                  <a:pt x="3231" y="975"/>
                  <a:pt x="3291" y="948"/>
                  <a:pt x="3343" y="909"/>
                </a:cubicBezTo>
                <a:cubicBezTo>
                  <a:pt x="3449" y="833"/>
                  <a:pt x="3523" y="708"/>
                  <a:pt x="3534" y="572"/>
                </a:cubicBezTo>
                <a:cubicBezTo>
                  <a:pt x="3536" y="538"/>
                  <a:pt x="3536" y="504"/>
                  <a:pt x="3536" y="470"/>
                </a:cubicBezTo>
                <a:cubicBezTo>
                  <a:pt x="3535" y="453"/>
                  <a:pt x="3535" y="436"/>
                  <a:pt x="3533" y="419"/>
                </a:cubicBezTo>
                <a:cubicBezTo>
                  <a:pt x="3530" y="402"/>
                  <a:pt x="3529" y="385"/>
                  <a:pt x="3525" y="368"/>
                </a:cubicBezTo>
                <a:cubicBezTo>
                  <a:pt x="3510" y="300"/>
                  <a:pt x="3479" y="236"/>
                  <a:pt x="3436" y="181"/>
                </a:cubicBezTo>
                <a:cubicBezTo>
                  <a:pt x="3351" y="69"/>
                  <a:pt x="3210" y="0"/>
                  <a:pt x="3065" y="0"/>
                </a:cubicBezTo>
                <a:cubicBezTo>
                  <a:pt x="2497" y="0"/>
                  <a:pt x="1956" y="0"/>
                  <a:pt x="1464" y="0"/>
                </a:cubicBezTo>
                <a:cubicBezTo>
                  <a:pt x="1218" y="0"/>
                  <a:pt x="984" y="1"/>
                  <a:pt x="765" y="1"/>
                </a:cubicBezTo>
                <a:cubicBezTo>
                  <a:pt x="655" y="1"/>
                  <a:pt x="550" y="0"/>
                  <a:pt x="448" y="2"/>
                </a:cubicBezTo>
                <a:cubicBezTo>
                  <a:pt x="422" y="2"/>
                  <a:pt x="397" y="7"/>
                  <a:pt x="372" y="11"/>
                </a:cubicBezTo>
                <a:cubicBezTo>
                  <a:pt x="348" y="17"/>
                  <a:pt x="324" y="23"/>
                  <a:pt x="301" y="32"/>
                </a:cubicBezTo>
                <a:cubicBezTo>
                  <a:pt x="255" y="50"/>
                  <a:pt x="212" y="73"/>
                  <a:pt x="176" y="103"/>
                </a:cubicBezTo>
                <a:cubicBezTo>
                  <a:pt x="140" y="133"/>
                  <a:pt x="108" y="167"/>
                  <a:pt x="82" y="204"/>
                </a:cubicBezTo>
                <a:cubicBezTo>
                  <a:pt x="58" y="241"/>
                  <a:pt x="37" y="280"/>
                  <a:pt x="24" y="320"/>
                </a:cubicBezTo>
                <a:cubicBezTo>
                  <a:pt x="-4" y="400"/>
                  <a:pt x="-1" y="482"/>
                  <a:pt x="1" y="556"/>
                </a:cubicBezTo>
                <a:cubicBezTo>
                  <a:pt x="5" y="630"/>
                  <a:pt x="26" y="698"/>
                  <a:pt x="57" y="754"/>
                </a:cubicBezTo>
                <a:cubicBezTo>
                  <a:pt x="88" y="810"/>
                  <a:pt x="128" y="854"/>
                  <a:pt x="168" y="888"/>
                </a:cubicBezTo>
                <a:cubicBezTo>
                  <a:pt x="209" y="921"/>
                  <a:pt x="250" y="943"/>
                  <a:pt x="287" y="959"/>
                </a:cubicBezTo>
                <a:cubicBezTo>
                  <a:pt x="324" y="974"/>
                  <a:pt x="357" y="983"/>
                  <a:pt x="384" y="988"/>
                </a:cubicBezTo>
                <a:cubicBezTo>
                  <a:pt x="398" y="989"/>
                  <a:pt x="410" y="991"/>
                  <a:pt x="420" y="993"/>
                </a:cubicBezTo>
                <a:cubicBezTo>
                  <a:pt x="430" y="993"/>
                  <a:pt x="439" y="993"/>
                  <a:pt x="446" y="994"/>
                </a:cubicBezTo>
                <a:cubicBezTo>
                  <a:pt x="460" y="994"/>
                  <a:pt x="468" y="994"/>
                  <a:pt x="468" y="9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154" name="Google Shape;1154;p31"/>
          <p:cNvGrpSpPr/>
          <p:nvPr/>
        </p:nvGrpSpPr>
        <p:grpSpPr>
          <a:xfrm>
            <a:off x="465643" y="776355"/>
            <a:ext cx="2410986" cy="2511169"/>
            <a:chOff x="4115239" y="2115491"/>
            <a:chExt cx="2509353" cy="2613351"/>
          </a:xfrm>
        </p:grpSpPr>
        <p:sp>
          <p:nvSpPr>
            <p:cNvPr id="1155" name="Google Shape;1155;p31"/>
            <p:cNvSpPr/>
            <p:nvPr/>
          </p:nvSpPr>
          <p:spPr>
            <a:xfrm>
              <a:off x="4792838" y="2237609"/>
              <a:ext cx="1189895" cy="2489496"/>
            </a:xfrm>
            <a:custGeom>
              <a:avLst/>
              <a:gdLst/>
              <a:ahLst/>
              <a:cxnLst/>
              <a:rect l="l" t="t" r="r" b="b"/>
              <a:pathLst>
                <a:path w="4794" h="10030" extrusionOk="0">
                  <a:moveTo>
                    <a:pt x="554" y="17"/>
                  </a:moveTo>
                  <a:lnTo>
                    <a:pt x="1262" y="13"/>
                  </a:lnTo>
                  <a:cubicBezTo>
                    <a:pt x="1357" y="13"/>
                    <a:pt x="1434" y="93"/>
                    <a:pt x="1434" y="192"/>
                  </a:cubicBezTo>
                  <a:lnTo>
                    <a:pt x="1435" y="320"/>
                  </a:lnTo>
                  <a:cubicBezTo>
                    <a:pt x="1435" y="419"/>
                    <a:pt x="1512" y="499"/>
                    <a:pt x="1607" y="498"/>
                  </a:cubicBezTo>
                  <a:lnTo>
                    <a:pt x="2986" y="492"/>
                  </a:lnTo>
                  <a:cubicBezTo>
                    <a:pt x="3081" y="491"/>
                    <a:pt x="3158" y="411"/>
                    <a:pt x="3158" y="312"/>
                  </a:cubicBezTo>
                  <a:lnTo>
                    <a:pt x="3157" y="184"/>
                  </a:lnTo>
                  <a:cubicBezTo>
                    <a:pt x="3156" y="85"/>
                    <a:pt x="3233" y="4"/>
                    <a:pt x="3328" y="4"/>
                  </a:cubicBezTo>
                  <a:lnTo>
                    <a:pt x="3577" y="3"/>
                  </a:lnTo>
                  <a:lnTo>
                    <a:pt x="4197" y="0"/>
                  </a:lnTo>
                  <a:cubicBezTo>
                    <a:pt x="4504" y="-1"/>
                    <a:pt x="4755" y="246"/>
                    <a:pt x="4756" y="553"/>
                  </a:cubicBezTo>
                  <a:lnTo>
                    <a:pt x="4794" y="9456"/>
                  </a:lnTo>
                  <a:cubicBezTo>
                    <a:pt x="4795" y="9763"/>
                    <a:pt x="4547" y="10012"/>
                    <a:pt x="4239" y="10014"/>
                  </a:cubicBezTo>
                  <a:lnTo>
                    <a:pt x="597" y="10030"/>
                  </a:lnTo>
                  <a:cubicBezTo>
                    <a:pt x="290" y="10032"/>
                    <a:pt x="39" y="9784"/>
                    <a:pt x="38" y="9478"/>
                  </a:cubicBezTo>
                  <a:lnTo>
                    <a:pt x="0" y="574"/>
                  </a:lnTo>
                  <a:cubicBezTo>
                    <a:pt x="-1" y="268"/>
                    <a:pt x="247" y="18"/>
                    <a:pt x="554" y="1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6" name="Google Shape;1156;p31"/>
            <p:cNvSpPr/>
            <p:nvPr/>
          </p:nvSpPr>
          <p:spPr>
            <a:xfrm>
              <a:off x="4792094" y="2236119"/>
              <a:ext cx="1192129" cy="2492723"/>
            </a:xfrm>
            <a:custGeom>
              <a:avLst/>
              <a:gdLst/>
              <a:ahLst/>
              <a:cxnLst/>
              <a:rect l="l" t="t" r="r" b="b"/>
              <a:pathLst>
                <a:path w="4803" h="10043" extrusionOk="0">
                  <a:moveTo>
                    <a:pt x="557" y="23"/>
                  </a:moveTo>
                  <a:cubicBezTo>
                    <a:pt x="557" y="23"/>
                    <a:pt x="551" y="23"/>
                    <a:pt x="538" y="23"/>
                  </a:cubicBezTo>
                  <a:cubicBezTo>
                    <a:pt x="526" y="25"/>
                    <a:pt x="506" y="23"/>
                    <a:pt x="482" y="28"/>
                  </a:cubicBezTo>
                  <a:cubicBezTo>
                    <a:pt x="432" y="34"/>
                    <a:pt x="358" y="50"/>
                    <a:pt x="273" y="100"/>
                  </a:cubicBezTo>
                  <a:cubicBezTo>
                    <a:pt x="231" y="124"/>
                    <a:pt x="188" y="159"/>
                    <a:pt x="147" y="203"/>
                  </a:cubicBezTo>
                  <a:cubicBezTo>
                    <a:pt x="106" y="248"/>
                    <a:pt x="68" y="303"/>
                    <a:pt x="41" y="369"/>
                  </a:cubicBezTo>
                  <a:cubicBezTo>
                    <a:pt x="14" y="436"/>
                    <a:pt x="-1" y="513"/>
                    <a:pt x="0" y="595"/>
                  </a:cubicBezTo>
                  <a:cubicBezTo>
                    <a:pt x="0" y="677"/>
                    <a:pt x="1" y="764"/>
                    <a:pt x="1" y="857"/>
                  </a:cubicBezTo>
                  <a:cubicBezTo>
                    <a:pt x="4" y="1597"/>
                    <a:pt x="8" y="2668"/>
                    <a:pt x="12" y="3992"/>
                  </a:cubicBezTo>
                  <a:cubicBezTo>
                    <a:pt x="18" y="5314"/>
                    <a:pt x="24" y="6890"/>
                    <a:pt x="31" y="8640"/>
                  </a:cubicBezTo>
                  <a:cubicBezTo>
                    <a:pt x="31" y="8859"/>
                    <a:pt x="32" y="9081"/>
                    <a:pt x="33" y="9305"/>
                  </a:cubicBezTo>
                  <a:cubicBezTo>
                    <a:pt x="33" y="9361"/>
                    <a:pt x="34" y="9417"/>
                    <a:pt x="34" y="9473"/>
                  </a:cubicBezTo>
                  <a:cubicBezTo>
                    <a:pt x="35" y="9530"/>
                    <a:pt x="40" y="9588"/>
                    <a:pt x="58" y="9642"/>
                  </a:cubicBezTo>
                  <a:cubicBezTo>
                    <a:pt x="75" y="9697"/>
                    <a:pt x="99" y="9749"/>
                    <a:pt x="131" y="9797"/>
                  </a:cubicBezTo>
                  <a:cubicBezTo>
                    <a:pt x="164" y="9845"/>
                    <a:pt x="204" y="9887"/>
                    <a:pt x="250" y="9923"/>
                  </a:cubicBezTo>
                  <a:cubicBezTo>
                    <a:pt x="295" y="9960"/>
                    <a:pt x="347" y="9987"/>
                    <a:pt x="401" y="10007"/>
                  </a:cubicBezTo>
                  <a:cubicBezTo>
                    <a:pt x="428" y="10018"/>
                    <a:pt x="457" y="10025"/>
                    <a:pt x="485" y="10032"/>
                  </a:cubicBezTo>
                  <a:cubicBezTo>
                    <a:pt x="514" y="10036"/>
                    <a:pt x="543" y="10041"/>
                    <a:pt x="572" y="10042"/>
                  </a:cubicBezTo>
                  <a:cubicBezTo>
                    <a:pt x="689" y="10044"/>
                    <a:pt x="804" y="10041"/>
                    <a:pt x="921" y="10042"/>
                  </a:cubicBezTo>
                  <a:cubicBezTo>
                    <a:pt x="1155" y="10041"/>
                    <a:pt x="1391" y="10040"/>
                    <a:pt x="1629" y="10039"/>
                  </a:cubicBezTo>
                  <a:cubicBezTo>
                    <a:pt x="2105" y="10036"/>
                    <a:pt x="2590" y="10034"/>
                    <a:pt x="3081" y="10032"/>
                  </a:cubicBezTo>
                  <a:cubicBezTo>
                    <a:pt x="3327" y="10031"/>
                    <a:pt x="3575" y="10030"/>
                    <a:pt x="3824" y="10029"/>
                  </a:cubicBezTo>
                  <a:cubicBezTo>
                    <a:pt x="3949" y="10028"/>
                    <a:pt x="4074" y="10027"/>
                    <a:pt x="4200" y="10027"/>
                  </a:cubicBezTo>
                  <a:cubicBezTo>
                    <a:pt x="4325" y="10032"/>
                    <a:pt x="4456" y="9999"/>
                    <a:pt x="4561" y="9926"/>
                  </a:cubicBezTo>
                  <a:cubicBezTo>
                    <a:pt x="4666" y="9853"/>
                    <a:pt x="4744" y="9744"/>
                    <a:pt x="4780" y="9622"/>
                  </a:cubicBezTo>
                  <a:cubicBezTo>
                    <a:pt x="4800" y="9562"/>
                    <a:pt x="4803" y="9497"/>
                    <a:pt x="4803" y="9434"/>
                  </a:cubicBezTo>
                  <a:cubicBezTo>
                    <a:pt x="4803" y="9372"/>
                    <a:pt x="4803" y="9309"/>
                    <a:pt x="4802" y="9247"/>
                  </a:cubicBezTo>
                  <a:cubicBezTo>
                    <a:pt x="4801" y="8998"/>
                    <a:pt x="4800" y="8750"/>
                    <a:pt x="4799" y="8504"/>
                  </a:cubicBezTo>
                  <a:cubicBezTo>
                    <a:pt x="4797" y="8012"/>
                    <a:pt x="4795" y="7527"/>
                    <a:pt x="4793" y="7051"/>
                  </a:cubicBezTo>
                  <a:cubicBezTo>
                    <a:pt x="4788" y="6099"/>
                    <a:pt x="4785" y="5180"/>
                    <a:pt x="4781" y="4306"/>
                  </a:cubicBezTo>
                  <a:cubicBezTo>
                    <a:pt x="4777" y="3431"/>
                    <a:pt x="4773" y="2600"/>
                    <a:pt x="4769" y="1821"/>
                  </a:cubicBezTo>
                  <a:cubicBezTo>
                    <a:pt x="4768" y="1432"/>
                    <a:pt x="4766" y="1056"/>
                    <a:pt x="4764" y="695"/>
                  </a:cubicBezTo>
                  <a:cubicBezTo>
                    <a:pt x="4764" y="650"/>
                    <a:pt x="4764" y="605"/>
                    <a:pt x="4764" y="560"/>
                  </a:cubicBezTo>
                  <a:cubicBezTo>
                    <a:pt x="4762" y="538"/>
                    <a:pt x="4762" y="515"/>
                    <a:pt x="4759" y="493"/>
                  </a:cubicBezTo>
                  <a:cubicBezTo>
                    <a:pt x="4755" y="471"/>
                    <a:pt x="4754" y="449"/>
                    <a:pt x="4747" y="427"/>
                  </a:cubicBezTo>
                  <a:cubicBezTo>
                    <a:pt x="4725" y="341"/>
                    <a:pt x="4684" y="260"/>
                    <a:pt x="4626" y="194"/>
                  </a:cubicBezTo>
                  <a:cubicBezTo>
                    <a:pt x="4568" y="129"/>
                    <a:pt x="4496" y="77"/>
                    <a:pt x="4418" y="43"/>
                  </a:cubicBezTo>
                  <a:cubicBezTo>
                    <a:pt x="4397" y="37"/>
                    <a:pt x="4378" y="28"/>
                    <a:pt x="4357" y="23"/>
                  </a:cubicBezTo>
                  <a:cubicBezTo>
                    <a:pt x="4337" y="18"/>
                    <a:pt x="4316" y="11"/>
                    <a:pt x="4295" y="9"/>
                  </a:cubicBezTo>
                  <a:cubicBezTo>
                    <a:pt x="4274" y="6"/>
                    <a:pt x="4254" y="2"/>
                    <a:pt x="4233" y="2"/>
                  </a:cubicBezTo>
                  <a:cubicBezTo>
                    <a:pt x="4212" y="1"/>
                    <a:pt x="4191" y="0"/>
                    <a:pt x="4170" y="1"/>
                  </a:cubicBezTo>
                  <a:cubicBezTo>
                    <a:pt x="4005" y="2"/>
                    <a:pt x="3843" y="2"/>
                    <a:pt x="3686" y="3"/>
                  </a:cubicBezTo>
                  <a:cubicBezTo>
                    <a:pt x="3607" y="4"/>
                    <a:pt x="3529" y="4"/>
                    <a:pt x="3453" y="5"/>
                  </a:cubicBezTo>
                  <a:cubicBezTo>
                    <a:pt x="3414" y="5"/>
                    <a:pt x="3376" y="5"/>
                    <a:pt x="3338" y="5"/>
                  </a:cubicBezTo>
                  <a:cubicBezTo>
                    <a:pt x="3300" y="4"/>
                    <a:pt x="3261" y="16"/>
                    <a:pt x="3230" y="38"/>
                  </a:cubicBezTo>
                  <a:cubicBezTo>
                    <a:pt x="3199" y="61"/>
                    <a:pt x="3176" y="93"/>
                    <a:pt x="3165" y="129"/>
                  </a:cubicBezTo>
                  <a:cubicBezTo>
                    <a:pt x="3152" y="165"/>
                    <a:pt x="3156" y="203"/>
                    <a:pt x="3156" y="239"/>
                  </a:cubicBezTo>
                  <a:cubicBezTo>
                    <a:pt x="3156" y="257"/>
                    <a:pt x="3156" y="275"/>
                    <a:pt x="3156" y="293"/>
                  </a:cubicBezTo>
                  <a:cubicBezTo>
                    <a:pt x="3156" y="311"/>
                    <a:pt x="3157" y="329"/>
                    <a:pt x="3154" y="346"/>
                  </a:cubicBezTo>
                  <a:cubicBezTo>
                    <a:pt x="3149" y="380"/>
                    <a:pt x="3133" y="413"/>
                    <a:pt x="3110" y="438"/>
                  </a:cubicBezTo>
                  <a:cubicBezTo>
                    <a:pt x="3087" y="464"/>
                    <a:pt x="3057" y="482"/>
                    <a:pt x="3023" y="489"/>
                  </a:cubicBezTo>
                  <a:cubicBezTo>
                    <a:pt x="3007" y="493"/>
                    <a:pt x="2990" y="493"/>
                    <a:pt x="2973" y="493"/>
                  </a:cubicBezTo>
                  <a:cubicBezTo>
                    <a:pt x="2956" y="493"/>
                    <a:pt x="2939" y="493"/>
                    <a:pt x="2922" y="493"/>
                  </a:cubicBezTo>
                  <a:cubicBezTo>
                    <a:pt x="2854" y="494"/>
                    <a:pt x="2787" y="494"/>
                    <a:pt x="2721" y="495"/>
                  </a:cubicBezTo>
                  <a:cubicBezTo>
                    <a:pt x="2458" y="496"/>
                    <a:pt x="2214" y="497"/>
                    <a:pt x="1989" y="499"/>
                  </a:cubicBezTo>
                  <a:cubicBezTo>
                    <a:pt x="1876" y="499"/>
                    <a:pt x="1768" y="500"/>
                    <a:pt x="1666" y="500"/>
                  </a:cubicBezTo>
                  <a:cubicBezTo>
                    <a:pt x="1640" y="500"/>
                    <a:pt x="1614" y="502"/>
                    <a:pt x="1590" y="500"/>
                  </a:cubicBezTo>
                  <a:cubicBezTo>
                    <a:pt x="1566" y="497"/>
                    <a:pt x="1542" y="488"/>
                    <a:pt x="1522" y="475"/>
                  </a:cubicBezTo>
                  <a:cubicBezTo>
                    <a:pt x="1481" y="450"/>
                    <a:pt x="1453" y="408"/>
                    <a:pt x="1444" y="363"/>
                  </a:cubicBezTo>
                  <a:cubicBezTo>
                    <a:pt x="1439" y="341"/>
                    <a:pt x="1440" y="318"/>
                    <a:pt x="1440" y="296"/>
                  </a:cubicBezTo>
                  <a:cubicBezTo>
                    <a:pt x="1440" y="273"/>
                    <a:pt x="1440" y="251"/>
                    <a:pt x="1440" y="229"/>
                  </a:cubicBezTo>
                  <a:cubicBezTo>
                    <a:pt x="1439" y="208"/>
                    <a:pt x="1441" y="186"/>
                    <a:pt x="1436" y="164"/>
                  </a:cubicBezTo>
                  <a:cubicBezTo>
                    <a:pt x="1432" y="143"/>
                    <a:pt x="1425" y="123"/>
                    <a:pt x="1415" y="105"/>
                  </a:cubicBezTo>
                  <a:cubicBezTo>
                    <a:pt x="1394" y="69"/>
                    <a:pt x="1361" y="42"/>
                    <a:pt x="1325" y="28"/>
                  </a:cubicBezTo>
                  <a:cubicBezTo>
                    <a:pt x="1288" y="13"/>
                    <a:pt x="1249" y="18"/>
                    <a:pt x="1215" y="18"/>
                  </a:cubicBezTo>
                  <a:cubicBezTo>
                    <a:pt x="1072" y="18"/>
                    <a:pt x="952" y="19"/>
                    <a:pt x="854" y="20"/>
                  </a:cubicBezTo>
                  <a:cubicBezTo>
                    <a:pt x="757" y="21"/>
                    <a:pt x="683" y="21"/>
                    <a:pt x="632" y="22"/>
                  </a:cubicBezTo>
                  <a:cubicBezTo>
                    <a:pt x="582" y="22"/>
                    <a:pt x="557" y="23"/>
                    <a:pt x="557" y="23"/>
                  </a:cubicBezTo>
                  <a:cubicBezTo>
                    <a:pt x="557" y="23"/>
                    <a:pt x="583" y="23"/>
                    <a:pt x="632" y="23"/>
                  </a:cubicBezTo>
                  <a:cubicBezTo>
                    <a:pt x="683" y="23"/>
                    <a:pt x="757" y="23"/>
                    <a:pt x="854" y="23"/>
                  </a:cubicBezTo>
                  <a:cubicBezTo>
                    <a:pt x="952" y="22"/>
                    <a:pt x="1072" y="22"/>
                    <a:pt x="1215" y="22"/>
                  </a:cubicBezTo>
                  <a:cubicBezTo>
                    <a:pt x="1250" y="22"/>
                    <a:pt x="1288" y="18"/>
                    <a:pt x="1323" y="32"/>
                  </a:cubicBezTo>
                  <a:cubicBezTo>
                    <a:pt x="1359" y="46"/>
                    <a:pt x="1391" y="72"/>
                    <a:pt x="1410" y="108"/>
                  </a:cubicBezTo>
                  <a:cubicBezTo>
                    <a:pt x="1420" y="125"/>
                    <a:pt x="1428" y="145"/>
                    <a:pt x="1432" y="165"/>
                  </a:cubicBezTo>
                  <a:cubicBezTo>
                    <a:pt x="1436" y="186"/>
                    <a:pt x="1434" y="207"/>
                    <a:pt x="1435" y="229"/>
                  </a:cubicBezTo>
                  <a:cubicBezTo>
                    <a:pt x="1435" y="251"/>
                    <a:pt x="1435" y="273"/>
                    <a:pt x="1435" y="295"/>
                  </a:cubicBezTo>
                  <a:cubicBezTo>
                    <a:pt x="1435" y="318"/>
                    <a:pt x="1434" y="341"/>
                    <a:pt x="1439" y="364"/>
                  </a:cubicBezTo>
                  <a:cubicBezTo>
                    <a:pt x="1448" y="410"/>
                    <a:pt x="1477" y="454"/>
                    <a:pt x="1519" y="480"/>
                  </a:cubicBezTo>
                  <a:cubicBezTo>
                    <a:pt x="1540" y="493"/>
                    <a:pt x="1564" y="502"/>
                    <a:pt x="1589" y="505"/>
                  </a:cubicBezTo>
                  <a:cubicBezTo>
                    <a:pt x="1615" y="508"/>
                    <a:pt x="1640" y="506"/>
                    <a:pt x="1666" y="506"/>
                  </a:cubicBezTo>
                  <a:cubicBezTo>
                    <a:pt x="1768" y="506"/>
                    <a:pt x="1876" y="506"/>
                    <a:pt x="1989" y="505"/>
                  </a:cubicBezTo>
                  <a:cubicBezTo>
                    <a:pt x="2214" y="505"/>
                    <a:pt x="2459" y="504"/>
                    <a:pt x="2721" y="502"/>
                  </a:cubicBezTo>
                  <a:cubicBezTo>
                    <a:pt x="2787" y="502"/>
                    <a:pt x="2854" y="502"/>
                    <a:pt x="2922" y="502"/>
                  </a:cubicBezTo>
                  <a:cubicBezTo>
                    <a:pt x="2939" y="502"/>
                    <a:pt x="2956" y="502"/>
                    <a:pt x="2973" y="502"/>
                  </a:cubicBezTo>
                  <a:cubicBezTo>
                    <a:pt x="2990" y="502"/>
                    <a:pt x="3008" y="501"/>
                    <a:pt x="3025" y="497"/>
                  </a:cubicBezTo>
                  <a:cubicBezTo>
                    <a:pt x="3060" y="490"/>
                    <a:pt x="3092" y="471"/>
                    <a:pt x="3116" y="444"/>
                  </a:cubicBezTo>
                  <a:cubicBezTo>
                    <a:pt x="3140" y="418"/>
                    <a:pt x="3156" y="383"/>
                    <a:pt x="3162" y="347"/>
                  </a:cubicBezTo>
                  <a:cubicBezTo>
                    <a:pt x="3165" y="329"/>
                    <a:pt x="3164" y="311"/>
                    <a:pt x="3164" y="293"/>
                  </a:cubicBezTo>
                  <a:cubicBezTo>
                    <a:pt x="3164" y="275"/>
                    <a:pt x="3164" y="257"/>
                    <a:pt x="3164" y="239"/>
                  </a:cubicBezTo>
                  <a:cubicBezTo>
                    <a:pt x="3165" y="203"/>
                    <a:pt x="3161" y="166"/>
                    <a:pt x="3173" y="132"/>
                  </a:cubicBezTo>
                  <a:cubicBezTo>
                    <a:pt x="3184" y="98"/>
                    <a:pt x="3206" y="68"/>
                    <a:pt x="3235" y="46"/>
                  </a:cubicBezTo>
                  <a:cubicBezTo>
                    <a:pt x="3265" y="25"/>
                    <a:pt x="3301" y="13"/>
                    <a:pt x="3339" y="15"/>
                  </a:cubicBezTo>
                  <a:cubicBezTo>
                    <a:pt x="3376" y="15"/>
                    <a:pt x="3415" y="14"/>
                    <a:pt x="3453" y="14"/>
                  </a:cubicBezTo>
                  <a:cubicBezTo>
                    <a:pt x="3530" y="14"/>
                    <a:pt x="3607" y="14"/>
                    <a:pt x="3686" y="13"/>
                  </a:cubicBezTo>
                  <a:cubicBezTo>
                    <a:pt x="3843" y="13"/>
                    <a:pt x="4005" y="12"/>
                    <a:pt x="4170" y="11"/>
                  </a:cubicBezTo>
                  <a:cubicBezTo>
                    <a:pt x="4191" y="11"/>
                    <a:pt x="4212" y="11"/>
                    <a:pt x="4232" y="13"/>
                  </a:cubicBezTo>
                  <a:cubicBezTo>
                    <a:pt x="4253" y="13"/>
                    <a:pt x="4273" y="16"/>
                    <a:pt x="4294" y="19"/>
                  </a:cubicBezTo>
                  <a:cubicBezTo>
                    <a:pt x="4315" y="22"/>
                    <a:pt x="4334" y="29"/>
                    <a:pt x="4355" y="33"/>
                  </a:cubicBezTo>
                  <a:cubicBezTo>
                    <a:pt x="4375" y="38"/>
                    <a:pt x="4394" y="47"/>
                    <a:pt x="4414" y="54"/>
                  </a:cubicBezTo>
                  <a:cubicBezTo>
                    <a:pt x="4491" y="86"/>
                    <a:pt x="4562" y="137"/>
                    <a:pt x="4618" y="202"/>
                  </a:cubicBezTo>
                  <a:cubicBezTo>
                    <a:pt x="4676" y="266"/>
                    <a:pt x="4715" y="346"/>
                    <a:pt x="4737" y="431"/>
                  </a:cubicBezTo>
                  <a:cubicBezTo>
                    <a:pt x="4760" y="515"/>
                    <a:pt x="4751" y="606"/>
                    <a:pt x="4754" y="696"/>
                  </a:cubicBezTo>
                  <a:cubicBezTo>
                    <a:pt x="4755" y="1057"/>
                    <a:pt x="4756" y="1433"/>
                    <a:pt x="4758" y="1822"/>
                  </a:cubicBezTo>
                  <a:cubicBezTo>
                    <a:pt x="4761" y="2601"/>
                    <a:pt x="4764" y="3432"/>
                    <a:pt x="4768" y="4307"/>
                  </a:cubicBezTo>
                  <a:cubicBezTo>
                    <a:pt x="4772" y="5181"/>
                    <a:pt x="4775" y="6100"/>
                    <a:pt x="4779" y="7052"/>
                  </a:cubicBezTo>
                  <a:cubicBezTo>
                    <a:pt x="4781" y="7528"/>
                    <a:pt x="4783" y="8013"/>
                    <a:pt x="4785" y="8505"/>
                  </a:cubicBezTo>
                  <a:cubicBezTo>
                    <a:pt x="4786" y="8751"/>
                    <a:pt x="4787" y="8999"/>
                    <a:pt x="4788" y="9248"/>
                  </a:cubicBezTo>
                  <a:cubicBezTo>
                    <a:pt x="4788" y="9311"/>
                    <a:pt x="4789" y="9373"/>
                    <a:pt x="4789" y="9435"/>
                  </a:cubicBezTo>
                  <a:cubicBezTo>
                    <a:pt x="4789" y="9498"/>
                    <a:pt x="4786" y="9560"/>
                    <a:pt x="4767" y="9619"/>
                  </a:cubicBezTo>
                  <a:cubicBezTo>
                    <a:pt x="4731" y="9738"/>
                    <a:pt x="4655" y="9845"/>
                    <a:pt x="4552" y="9916"/>
                  </a:cubicBezTo>
                  <a:cubicBezTo>
                    <a:pt x="4450" y="9987"/>
                    <a:pt x="4324" y="10020"/>
                    <a:pt x="4199" y="10014"/>
                  </a:cubicBezTo>
                  <a:cubicBezTo>
                    <a:pt x="4074" y="10014"/>
                    <a:pt x="3948" y="10015"/>
                    <a:pt x="3824" y="10016"/>
                  </a:cubicBezTo>
                  <a:cubicBezTo>
                    <a:pt x="3575" y="10017"/>
                    <a:pt x="3327" y="10018"/>
                    <a:pt x="3081" y="10019"/>
                  </a:cubicBezTo>
                  <a:cubicBezTo>
                    <a:pt x="2589" y="10022"/>
                    <a:pt x="2105" y="10024"/>
                    <a:pt x="1629" y="10026"/>
                  </a:cubicBezTo>
                  <a:cubicBezTo>
                    <a:pt x="1391" y="10027"/>
                    <a:pt x="1155" y="10028"/>
                    <a:pt x="921" y="10030"/>
                  </a:cubicBezTo>
                  <a:cubicBezTo>
                    <a:pt x="804" y="10030"/>
                    <a:pt x="688" y="10032"/>
                    <a:pt x="572" y="10030"/>
                  </a:cubicBezTo>
                  <a:cubicBezTo>
                    <a:pt x="544" y="10030"/>
                    <a:pt x="516" y="10024"/>
                    <a:pt x="488" y="10020"/>
                  </a:cubicBezTo>
                  <a:cubicBezTo>
                    <a:pt x="460" y="10013"/>
                    <a:pt x="432" y="10007"/>
                    <a:pt x="405" y="9996"/>
                  </a:cubicBezTo>
                  <a:cubicBezTo>
                    <a:pt x="353" y="9976"/>
                    <a:pt x="302" y="9950"/>
                    <a:pt x="258" y="9914"/>
                  </a:cubicBezTo>
                  <a:cubicBezTo>
                    <a:pt x="213" y="9879"/>
                    <a:pt x="174" y="9837"/>
                    <a:pt x="142" y="9791"/>
                  </a:cubicBezTo>
                  <a:cubicBezTo>
                    <a:pt x="111" y="9744"/>
                    <a:pt x="87" y="9693"/>
                    <a:pt x="70" y="9639"/>
                  </a:cubicBezTo>
                  <a:cubicBezTo>
                    <a:pt x="36" y="9532"/>
                    <a:pt x="49" y="9417"/>
                    <a:pt x="46" y="9305"/>
                  </a:cubicBezTo>
                  <a:cubicBezTo>
                    <a:pt x="45" y="9081"/>
                    <a:pt x="44" y="8860"/>
                    <a:pt x="43" y="8641"/>
                  </a:cubicBezTo>
                  <a:cubicBezTo>
                    <a:pt x="35" y="6891"/>
                    <a:pt x="28" y="5315"/>
                    <a:pt x="22" y="3993"/>
                  </a:cubicBezTo>
                  <a:cubicBezTo>
                    <a:pt x="15" y="2669"/>
                    <a:pt x="10" y="1598"/>
                    <a:pt x="7" y="858"/>
                  </a:cubicBezTo>
                  <a:cubicBezTo>
                    <a:pt x="6" y="765"/>
                    <a:pt x="5" y="678"/>
                    <a:pt x="5" y="596"/>
                  </a:cubicBezTo>
                  <a:cubicBezTo>
                    <a:pt x="4" y="514"/>
                    <a:pt x="18" y="438"/>
                    <a:pt x="45" y="372"/>
                  </a:cubicBezTo>
                  <a:cubicBezTo>
                    <a:pt x="72" y="306"/>
                    <a:pt x="109" y="251"/>
                    <a:pt x="149" y="206"/>
                  </a:cubicBezTo>
                  <a:cubicBezTo>
                    <a:pt x="190" y="162"/>
                    <a:pt x="233" y="128"/>
                    <a:pt x="275" y="104"/>
                  </a:cubicBezTo>
                  <a:cubicBezTo>
                    <a:pt x="358" y="53"/>
                    <a:pt x="433" y="36"/>
                    <a:pt x="482" y="30"/>
                  </a:cubicBezTo>
                  <a:cubicBezTo>
                    <a:pt x="506" y="25"/>
                    <a:pt x="525" y="26"/>
                    <a:pt x="538" y="25"/>
                  </a:cubicBezTo>
                  <a:cubicBezTo>
                    <a:pt x="550" y="24"/>
                    <a:pt x="557" y="23"/>
                    <a:pt x="557" y="23"/>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7" name="Google Shape;1157;p31"/>
            <p:cNvSpPr/>
            <p:nvPr/>
          </p:nvSpPr>
          <p:spPr>
            <a:xfrm>
              <a:off x="4952186" y="3384567"/>
              <a:ext cx="697952" cy="768443"/>
            </a:xfrm>
            <a:custGeom>
              <a:avLst/>
              <a:gdLst/>
              <a:ahLst/>
              <a:cxnLst/>
              <a:rect l="l" t="t" r="r" b="b"/>
              <a:pathLst>
                <a:path w="2812" h="3096" extrusionOk="0">
                  <a:moveTo>
                    <a:pt x="6" y="3090"/>
                  </a:moveTo>
                  <a:cubicBezTo>
                    <a:pt x="6" y="3090"/>
                    <a:pt x="6" y="3085"/>
                    <a:pt x="6" y="3075"/>
                  </a:cubicBezTo>
                  <a:cubicBezTo>
                    <a:pt x="6" y="3066"/>
                    <a:pt x="6" y="3051"/>
                    <a:pt x="7" y="3032"/>
                  </a:cubicBezTo>
                  <a:cubicBezTo>
                    <a:pt x="7" y="2995"/>
                    <a:pt x="7" y="2939"/>
                    <a:pt x="7" y="2866"/>
                  </a:cubicBezTo>
                  <a:cubicBezTo>
                    <a:pt x="8" y="2721"/>
                    <a:pt x="8" y="2508"/>
                    <a:pt x="9" y="2237"/>
                  </a:cubicBezTo>
                  <a:cubicBezTo>
                    <a:pt x="10" y="1697"/>
                    <a:pt x="11" y="927"/>
                    <a:pt x="12" y="7"/>
                  </a:cubicBezTo>
                  <a:lnTo>
                    <a:pt x="6" y="13"/>
                  </a:lnTo>
                  <a:cubicBezTo>
                    <a:pt x="828" y="13"/>
                    <a:pt x="1786" y="14"/>
                    <a:pt x="2806" y="14"/>
                  </a:cubicBezTo>
                  <a:lnTo>
                    <a:pt x="2806" y="14"/>
                  </a:lnTo>
                  <a:lnTo>
                    <a:pt x="2799" y="7"/>
                  </a:lnTo>
                  <a:cubicBezTo>
                    <a:pt x="2799" y="1142"/>
                    <a:pt x="2800" y="2201"/>
                    <a:pt x="2800" y="3090"/>
                  </a:cubicBezTo>
                  <a:lnTo>
                    <a:pt x="2806" y="3084"/>
                  </a:lnTo>
                  <a:cubicBezTo>
                    <a:pt x="1964" y="3086"/>
                    <a:pt x="1265" y="3087"/>
                    <a:pt x="776" y="3087"/>
                  </a:cubicBezTo>
                  <a:cubicBezTo>
                    <a:pt x="531" y="3088"/>
                    <a:pt x="339" y="3089"/>
                    <a:pt x="208" y="3089"/>
                  </a:cubicBezTo>
                  <a:cubicBezTo>
                    <a:pt x="142" y="3090"/>
                    <a:pt x="92" y="3089"/>
                    <a:pt x="58" y="3090"/>
                  </a:cubicBezTo>
                  <a:cubicBezTo>
                    <a:pt x="24" y="3090"/>
                    <a:pt x="6" y="3090"/>
                    <a:pt x="6" y="3090"/>
                  </a:cubicBezTo>
                  <a:cubicBezTo>
                    <a:pt x="6" y="3090"/>
                    <a:pt x="23" y="3091"/>
                    <a:pt x="56" y="3091"/>
                  </a:cubicBezTo>
                  <a:cubicBezTo>
                    <a:pt x="90" y="3091"/>
                    <a:pt x="140" y="3091"/>
                    <a:pt x="205" y="3091"/>
                  </a:cubicBezTo>
                  <a:cubicBezTo>
                    <a:pt x="336" y="3092"/>
                    <a:pt x="528" y="3092"/>
                    <a:pt x="772" y="3093"/>
                  </a:cubicBezTo>
                  <a:cubicBezTo>
                    <a:pt x="1262" y="3094"/>
                    <a:pt x="1963" y="3095"/>
                    <a:pt x="2806" y="3096"/>
                  </a:cubicBezTo>
                  <a:lnTo>
                    <a:pt x="2811" y="3096"/>
                  </a:lnTo>
                  <a:lnTo>
                    <a:pt x="2811" y="3090"/>
                  </a:lnTo>
                  <a:cubicBezTo>
                    <a:pt x="2812" y="2201"/>
                    <a:pt x="2812" y="1142"/>
                    <a:pt x="2812" y="7"/>
                  </a:cubicBezTo>
                  <a:lnTo>
                    <a:pt x="2812" y="0"/>
                  </a:lnTo>
                  <a:lnTo>
                    <a:pt x="2805" y="0"/>
                  </a:lnTo>
                  <a:cubicBezTo>
                    <a:pt x="1786" y="0"/>
                    <a:pt x="827" y="1"/>
                    <a:pt x="6" y="1"/>
                  </a:cubicBezTo>
                  <a:lnTo>
                    <a:pt x="0" y="1"/>
                  </a:lnTo>
                  <a:lnTo>
                    <a:pt x="0" y="7"/>
                  </a:lnTo>
                  <a:cubicBezTo>
                    <a:pt x="1" y="929"/>
                    <a:pt x="2" y="1700"/>
                    <a:pt x="3" y="2241"/>
                  </a:cubicBezTo>
                  <a:cubicBezTo>
                    <a:pt x="4" y="2511"/>
                    <a:pt x="4" y="2723"/>
                    <a:pt x="4" y="2869"/>
                  </a:cubicBezTo>
                  <a:cubicBezTo>
                    <a:pt x="5" y="2941"/>
                    <a:pt x="5" y="2996"/>
                    <a:pt x="5" y="3034"/>
                  </a:cubicBezTo>
                  <a:cubicBezTo>
                    <a:pt x="5" y="3052"/>
                    <a:pt x="5" y="3066"/>
                    <a:pt x="5" y="3076"/>
                  </a:cubicBezTo>
                  <a:cubicBezTo>
                    <a:pt x="5" y="3085"/>
                    <a:pt x="6" y="3090"/>
                    <a:pt x="6" y="309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58" name="Google Shape;1158;p31"/>
            <p:cNvSpPr/>
            <p:nvPr/>
          </p:nvSpPr>
          <p:spPr>
            <a:xfrm>
              <a:off x="5179790" y="2600982"/>
              <a:ext cx="385959" cy="3227"/>
            </a:xfrm>
            <a:custGeom>
              <a:avLst/>
              <a:gdLst/>
              <a:ahLst/>
              <a:cxnLst/>
              <a:rect l="l" t="t" r="r" b="b"/>
              <a:pathLst>
                <a:path w="1555" h="13" extrusionOk="0">
                  <a:moveTo>
                    <a:pt x="0" y="7"/>
                  </a:moveTo>
                  <a:cubicBezTo>
                    <a:pt x="0" y="10"/>
                    <a:pt x="348" y="13"/>
                    <a:pt x="777" y="13"/>
                  </a:cubicBezTo>
                  <a:cubicBezTo>
                    <a:pt x="1207" y="13"/>
                    <a:pt x="1555" y="10"/>
                    <a:pt x="1555" y="7"/>
                  </a:cubicBezTo>
                  <a:cubicBezTo>
                    <a:pt x="1555" y="3"/>
                    <a:pt x="1207" y="0"/>
                    <a:pt x="777" y="0"/>
                  </a:cubicBezTo>
                  <a:cubicBezTo>
                    <a:pt x="348"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59" name="Google Shape;1159;p31"/>
            <p:cNvSpPr/>
            <p:nvPr/>
          </p:nvSpPr>
          <p:spPr>
            <a:xfrm>
              <a:off x="4927117" y="2552582"/>
              <a:ext cx="22587" cy="22835"/>
            </a:xfrm>
            <a:custGeom>
              <a:avLst/>
              <a:gdLst/>
              <a:ahLst/>
              <a:cxnLst/>
              <a:rect l="l" t="t" r="r" b="b"/>
              <a:pathLst>
                <a:path w="91" h="92" extrusionOk="0">
                  <a:moveTo>
                    <a:pt x="0" y="46"/>
                  </a:moveTo>
                  <a:cubicBezTo>
                    <a:pt x="0" y="72"/>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0" name="Google Shape;1160;p31"/>
            <p:cNvSpPr/>
            <p:nvPr/>
          </p:nvSpPr>
          <p:spPr>
            <a:xfrm>
              <a:off x="4927117" y="2587827"/>
              <a:ext cx="22587" cy="22835"/>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1" name="Google Shape;1161;p31"/>
            <p:cNvSpPr/>
            <p:nvPr/>
          </p:nvSpPr>
          <p:spPr>
            <a:xfrm>
              <a:off x="4927117" y="2623072"/>
              <a:ext cx="22587" cy="22835"/>
            </a:xfrm>
            <a:custGeom>
              <a:avLst/>
              <a:gdLst/>
              <a:ahLst/>
              <a:cxnLst/>
              <a:rect l="l" t="t" r="r" b="b"/>
              <a:pathLst>
                <a:path w="91" h="92" extrusionOk="0">
                  <a:moveTo>
                    <a:pt x="0" y="46"/>
                  </a:moveTo>
                  <a:cubicBezTo>
                    <a:pt x="0" y="71"/>
                    <a:pt x="20" y="92"/>
                    <a:pt x="45" y="92"/>
                  </a:cubicBezTo>
                  <a:cubicBezTo>
                    <a:pt x="71" y="92"/>
                    <a:pt x="91" y="71"/>
                    <a:pt x="91" y="46"/>
                  </a:cubicBezTo>
                  <a:cubicBezTo>
                    <a:pt x="91" y="21"/>
                    <a:pt x="71" y="0"/>
                    <a:pt x="45" y="0"/>
                  </a:cubicBezTo>
                  <a:cubicBezTo>
                    <a:pt x="20" y="0"/>
                    <a:pt x="0" y="21"/>
                    <a:pt x="0" y="4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2" name="Google Shape;1162;p31"/>
            <p:cNvSpPr/>
            <p:nvPr/>
          </p:nvSpPr>
          <p:spPr>
            <a:xfrm>
              <a:off x="5399948" y="2840004"/>
              <a:ext cx="447514" cy="447514"/>
            </a:xfrm>
            <a:custGeom>
              <a:avLst/>
              <a:gdLst/>
              <a:ahLst/>
              <a:cxnLst/>
              <a:rect l="l" t="t" r="r" b="b"/>
              <a:pathLst>
                <a:path w="1803" h="1803" extrusionOk="0">
                  <a:moveTo>
                    <a:pt x="7" y="1797"/>
                  </a:moveTo>
                  <a:cubicBezTo>
                    <a:pt x="7" y="1797"/>
                    <a:pt x="7" y="1794"/>
                    <a:pt x="7" y="1788"/>
                  </a:cubicBezTo>
                  <a:cubicBezTo>
                    <a:pt x="7" y="1782"/>
                    <a:pt x="7" y="1774"/>
                    <a:pt x="7" y="1763"/>
                  </a:cubicBezTo>
                  <a:cubicBezTo>
                    <a:pt x="7" y="1741"/>
                    <a:pt x="7" y="1709"/>
                    <a:pt x="8" y="1667"/>
                  </a:cubicBezTo>
                  <a:cubicBezTo>
                    <a:pt x="8" y="1583"/>
                    <a:pt x="9" y="1459"/>
                    <a:pt x="10" y="1303"/>
                  </a:cubicBezTo>
                  <a:cubicBezTo>
                    <a:pt x="10" y="990"/>
                    <a:pt x="11" y="543"/>
                    <a:pt x="13" y="8"/>
                  </a:cubicBezTo>
                  <a:lnTo>
                    <a:pt x="6" y="14"/>
                  </a:lnTo>
                  <a:cubicBezTo>
                    <a:pt x="527" y="14"/>
                    <a:pt x="1141" y="14"/>
                    <a:pt x="1796" y="15"/>
                  </a:cubicBezTo>
                  <a:lnTo>
                    <a:pt x="1796" y="15"/>
                  </a:lnTo>
                  <a:lnTo>
                    <a:pt x="1789" y="8"/>
                  </a:lnTo>
                  <a:cubicBezTo>
                    <a:pt x="1789" y="663"/>
                    <a:pt x="1789" y="1277"/>
                    <a:pt x="1790" y="1797"/>
                  </a:cubicBezTo>
                  <a:lnTo>
                    <a:pt x="1796" y="1791"/>
                  </a:lnTo>
                  <a:cubicBezTo>
                    <a:pt x="1261" y="1792"/>
                    <a:pt x="814" y="1793"/>
                    <a:pt x="501" y="1794"/>
                  </a:cubicBezTo>
                  <a:cubicBezTo>
                    <a:pt x="344" y="1795"/>
                    <a:pt x="221" y="1795"/>
                    <a:pt x="136" y="1795"/>
                  </a:cubicBezTo>
                  <a:cubicBezTo>
                    <a:pt x="95" y="1796"/>
                    <a:pt x="62" y="1796"/>
                    <a:pt x="40" y="1796"/>
                  </a:cubicBezTo>
                  <a:cubicBezTo>
                    <a:pt x="29" y="1796"/>
                    <a:pt x="21" y="1796"/>
                    <a:pt x="15" y="1796"/>
                  </a:cubicBezTo>
                  <a:cubicBezTo>
                    <a:pt x="10" y="1796"/>
                    <a:pt x="6" y="1797"/>
                    <a:pt x="6" y="1797"/>
                  </a:cubicBezTo>
                  <a:cubicBezTo>
                    <a:pt x="6" y="1797"/>
                    <a:pt x="9" y="1797"/>
                    <a:pt x="14" y="1797"/>
                  </a:cubicBezTo>
                  <a:cubicBezTo>
                    <a:pt x="20" y="1797"/>
                    <a:pt x="28" y="1797"/>
                    <a:pt x="39" y="1797"/>
                  </a:cubicBezTo>
                  <a:cubicBezTo>
                    <a:pt x="61" y="1797"/>
                    <a:pt x="92" y="1798"/>
                    <a:pt x="134" y="1798"/>
                  </a:cubicBezTo>
                  <a:cubicBezTo>
                    <a:pt x="218" y="1798"/>
                    <a:pt x="341" y="1799"/>
                    <a:pt x="497" y="1800"/>
                  </a:cubicBezTo>
                  <a:cubicBezTo>
                    <a:pt x="811" y="1800"/>
                    <a:pt x="1259" y="1802"/>
                    <a:pt x="1796" y="1803"/>
                  </a:cubicBezTo>
                  <a:lnTo>
                    <a:pt x="1802" y="1803"/>
                  </a:lnTo>
                  <a:lnTo>
                    <a:pt x="1802" y="1796"/>
                  </a:lnTo>
                  <a:cubicBezTo>
                    <a:pt x="1802" y="1276"/>
                    <a:pt x="1802" y="662"/>
                    <a:pt x="1803" y="7"/>
                  </a:cubicBezTo>
                  <a:lnTo>
                    <a:pt x="1803" y="0"/>
                  </a:lnTo>
                  <a:lnTo>
                    <a:pt x="1796" y="0"/>
                  </a:lnTo>
                  <a:cubicBezTo>
                    <a:pt x="1141" y="1"/>
                    <a:pt x="527" y="1"/>
                    <a:pt x="6" y="2"/>
                  </a:cubicBezTo>
                  <a:lnTo>
                    <a:pt x="0" y="2"/>
                  </a:lnTo>
                  <a:lnTo>
                    <a:pt x="0" y="8"/>
                  </a:lnTo>
                  <a:cubicBezTo>
                    <a:pt x="2" y="545"/>
                    <a:pt x="3" y="993"/>
                    <a:pt x="4" y="1307"/>
                  </a:cubicBezTo>
                  <a:cubicBezTo>
                    <a:pt x="4" y="1463"/>
                    <a:pt x="5" y="1585"/>
                    <a:pt x="5" y="1669"/>
                  </a:cubicBezTo>
                  <a:cubicBezTo>
                    <a:pt x="5" y="1711"/>
                    <a:pt x="6" y="1743"/>
                    <a:pt x="6" y="1765"/>
                  </a:cubicBezTo>
                  <a:cubicBezTo>
                    <a:pt x="6" y="1775"/>
                    <a:pt x="6" y="1783"/>
                    <a:pt x="6" y="1789"/>
                  </a:cubicBezTo>
                  <a:cubicBezTo>
                    <a:pt x="6" y="1794"/>
                    <a:pt x="6" y="1797"/>
                    <a:pt x="6" y="1797"/>
                  </a:cubicBezTo>
                  <a:lnTo>
                    <a:pt x="7" y="179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3" name="Google Shape;1163;p31"/>
            <p:cNvSpPr/>
            <p:nvPr/>
          </p:nvSpPr>
          <p:spPr>
            <a:xfrm>
              <a:off x="5403175" y="2843975"/>
              <a:ext cx="441060" cy="437089"/>
            </a:xfrm>
            <a:custGeom>
              <a:avLst/>
              <a:gdLst/>
              <a:ahLst/>
              <a:cxnLst/>
              <a:rect l="l" t="t" r="r" b="b"/>
              <a:pathLst>
                <a:path w="1777" h="1761" extrusionOk="0">
                  <a:moveTo>
                    <a:pt x="0" y="0"/>
                  </a:moveTo>
                  <a:cubicBezTo>
                    <a:pt x="0" y="0"/>
                    <a:pt x="1" y="2"/>
                    <a:pt x="3" y="5"/>
                  </a:cubicBezTo>
                  <a:cubicBezTo>
                    <a:pt x="7" y="9"/>
                    <a:pt x="11" y="14"/>
                    <a:pt x="16" y="20"/>
                  </a:cubicBezTo>
                  <a:cubicBezTo>
                    <a:pt x="28" y="33"/>
                    <a:pt x="44" y="51"/>
                    <a:pt x="65" y="74"/>
                  </a:cubicBezTo>
                  <a:cubicBezTo>
                    <a:pt x="107" y="120"/>
                    <a:pt x="170" y="187"/>
                    <a:pt x="248" y="270"/>
                  </a:cubicBezTo>
                  <a:cubicBezTo>
                    <a:pt x="404" y="434"/>
                    <a:pt x="621" y="659"/>
                    <a:pt x="867" y="902"/>
                  </a:cubicBezTo>
                  <a:cubicBezTo>
                    <a:pt x="1113" y="1145"/>
                    <a:pt x="1339" y="1360"/>
                    <a:pt x="1506" y="1515"/>
                  </a:cubicBezTo>
                  <a:cubicBezTo>
                    <a:pt x="1589" y="1591"/>
                    <a:pt x="1656" y="1654"/>
                    <a:pt x="1703" y="1696"/>
                  </a:cubicBezTo>
                  <a:cubicBezTo>
                    <a:pt x="1726" y="1716"/>
                    <a:pt x="1745" y="1733"/>
                    <a:pt x="1758" y="1745"/>
                  </a:cubicBezTo>
                  <a:cubicBezTo>
                    <a:pt x="1764" y="1750"/>
                    <a:pt x="1768" y="1753"/>
                    <a:pt x="1772" y="1757"/>
                  </a:cubicBezTo>
                  <a:cubicBezTo>
                    <a:pt x="1775" y="1760"/>
                    <a:pt x="1777" y="1761"/>
                    <a:pt x="1777" y="1761"/>
                  </a:cubicBezTo>
                  <a:cubicBezTo>
                    <a:pt x="1777" y="1761"/>
                    <a:pt x="1776" y="1759"/>
                    <a:pt x="1773" y="1756"/>
                  </a:cubicBezTo>
                  <a:cubicBezTo>
                    <a:pt x="1770" y="1752"/>
                    <a:pt x="1765" y="1748"/>
                    <a:pt x="1760" y="1743"/>
                  </a:cubicBezTo>
                  <a:cubicBezTo>
                    <a:pt x="1747" y="1730"/>
                    <a:pt x="1729" y="1714"/>
                    <a:pt x="1707" y="1692"/>
                  </a:cubicBezTo>
                  <a:cubicBezTo>
                    <a:pt x="1660" y="1648"/>
                    <a:pt x="1594" y="1585"/>
                    <a:pt x="1512" y="1508"/>
                  </a:cubicBezTo>
                  <a:cubicBezTo>
                    <a:pt x="1348" y="1352"/>
                    <a:pt x="1123" y="1136"/>
                    <a:pt x="877" y="893"/>
                  </a:cubicBezTo>
                  <a:cubicBezTo>
                    <a:pt x="632" y="650"/>
                    <a:pt x="413" y="426"/>
                    <a:pt x="255" y="263"/>
                  </a:cubicBezTo>
                  <a:cubicBezTo>
                    <a:pt x="177" y="182"/>
                    <a:pt x="114" y="116"/>
                    <a:pt x="69" y="70"/>
                  </a:cubicBezTo>
                  <a:cubicBezTo>
                    <a:pt x="47" y="48"/>
                    <a:pt x="30" y="30"/>
                    <a:pt x="18" y="18"/>
                  </a:cubicBezTo>
                  <a:cubicBezTo>
                    <a:pt x="12" y="12"/>
                    <a:pt x="8" y="8"/>
                    <a:pt x="5" y="4"/>
                  </a:cubicBezTo>
                  <a:cubicBezTo>
                    <a:pt x="1" y="1"/>
                    <a:pt x="0" y="0"/>
                    <a:pt x="0"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4" name="Google Shape;1164;p31"/>
            <p:cNvSpPr/>
            <p:nvPr/>
          </p:nvSpPr>
          <p:spPr>
            <a:xfrm>
              <a:off x="5401685" y="2841990"/>
              <a:ext cx="444039" cy="444039"/>
            </a:xfrm>
            <a:custGeom>
              <a:avLst/>
              <a:gdLst/>
              <a:ahLst/>
              <a:cxnLst/>
              <a:rect l="l" t="t" r="r" b="b"/>
              <a:pathLst>
                <a:path w="1789" h="1789" extrusionOk="0">
                  <a:moveTo>
                    <a:pt x="0" y="1789"/>
                  </a:moveTo>
                  <a:cubicBezTo>
                    <a:pt x="2" y="1792"/>
                    <a:pt x="405" y="1392"/>
                    <a:pt x="899" y="899"/>
                  </a:cubicBezTo>
                  <a:cubicBezTo>
                    <a:pt x="1394" y="404"/>
                    <a:pt x="1792" y="2"/>
                    <a:pt x="1789" y="0"/>
                  </a:cubicBezTo>
                  <a:cubicBezTo>
                    <a:pt x="1786" y="-3"/>
                    <a:pt x="1384" y="395"/>
                    <a:pt x="889" y="890"/>
                  </a:cubicBezTo>
                  <a:cubicBezTo>
                    <a:pt x="396" y="1383"/>
                    <a:pt x="-3" y="1786"/>
                    <a:pt x="0" y="17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5" name="Google Shape;1165;p31"/>
            <p:cNvSpPr/>
            <p:nvPr/>
          </p:nvSpPr>
          <p:spPr>
            <a:xfrm>
              <a:off x="4962114" y="2850180"/>
              <a:ext cx="376031" cy="90843"/>
            </a:xfrm>
            <a:custGeom>
              <a:avLst/>
              <a:gdLst/>
              <a:ahLst/>
              <a:cxnLst/>
              <a:rect l="l" t="t" r="r" b="b"/>
              <a:pathLst>
                <a:path w="1515" h="366" extrusionOk="0">
                  <a:moveTo>
                    <a:pt x="4" y="359"/>
                  </a:moveTo>
                  <a:cubicBezTo>
                    <a:pt x="4" y="359"/>
                    <a:pt x="4" y="356"/>
                    <a:pt x="4" y="352"/>
                  </a:cubicBezTo>
                  <a:lnTo>
                    <a:pt x="5" y="334"/>
                  </a:lnTo>
                  <a:cubicBezTo>
                    <a:pt x="5" y="318"/>
                    <a:pt x="5" y="295"/>
                    <a:pt x="6" y="265"/>
                  </a:cubicBezTo>
                  <a:cubicBezTo>
                    <a:pt x="6" y="205"/>
                    <a:pt x="7" y="117"/>
                    <a:pt x="8" y="7"/>
                  </a:cubicBezTo>
                  <a:lnTo>
                    <a:pt x="4" y="11"/>
                  </a:lnTo>
                  <a:cubicBezTo>
                    <a:pt x="339" y="12"/>
                    <a:pt x="887" y="13"/>
                    <a:pt x="1507" y="14"/>
                  </a:cubicBezTo>
                  <a:lnTo>
                    <a:pt x="1507" y="14"/>
                  </a:lnTo>
                  <a:cubicBezTo>
                    <a:pt x="1493" y="0"/>
                    <a:pt x="1503" y="11"/>
                    <a:pt x="1500" y="7"/>
                  </a:cubicBezTo>
                  <a:lnTo>
                    <a:pt x="1500" y="7"/>
                  </a:lnTo>
                  <a:lnTo>
                    <a:pt x="1500" y="52"/>
                  </a:lnTo>
                  <a:cubicBezTo>
                    <a:pt x="1500" y="67"/>
                    <a:pt x="1500" y="82"/>
                    <a:pt x="1500" y="97"/>
                  </a:cubicBezTo>
                  <a:lnTo>
                    <a:pt x="1500" y="186"/>
                  </a:lnTo>
                  <a:cubicBezTo>
                    <a:pt x="1500" y="244"/>
                    <a:pt x="1500" y="302"/>
                    <a:pt x="1500" y="359"/>
                  </a:cubicBezTo>
                  <a:lnTo>
                    <a:pt x="1507" y="352"/>
                  </a:lnTo>
                  <a:cubicBezTo>
                    <a:pt x="1080" y="353"/>
                    <a:pt x="706" y="354"/>
                    <a:pt x="436" y="355"/>
                  </a:cubicBezTo>
                  <a:cubicBezTo>
                    <a:pt x="302" y="356"/>
                    <a:pt x="195" y="357"/>
                    <a:pt x="120" y="357"/>
                  </a:cubicBezTo>
                  <a:cubicBezTo>
                    <a:pt x="83" y="357"/>
                    <a:pt x="54" y="358"/>
                    <a:pt x="34" y="358"/>
                  </a:cubicBezTo>
                  <a:cubicBezTo>
                    <a:pt x="25" y="358"/>
                    <a:pt x="17" y="358"/>
                    <a:pt x="12" y="358"/>
                  </a:cubicBezTo>
                  <a:cubicBezTo>
                    <a:pt x="6" y="358"/>
                    <a:pt x="4" y="358"/>
                    <a:pt x="4" y="359"/>
                  </a:cubicBezTo>
                  <a:cubicBezTo>
                    <a:pt x="4" y="359"/>
                    <a:pt x="6" y="359"/>
                    <a:pt x="11" y="359"/>
                  </a:cubicBezTo>
                  <a:cubicBezTo>
                    <a:pt x="16" y="359"/>
                    <a:pt x="23" y="359"/>
                    <a:pt x="32" y="360"/>
                  </a:cubicBezTo>
                  <a:cubicBezTo>
                    <a:pt x="53" y="360"/>
                    <a:pt x="81" y="360"/>
                    <a:pt x="117" y="361"/>
                  </a:cubicBezTo>
                  <a:cubicBezTo>
                    <a:pt x="191" y="361"/>
                    <a:pt x="298" y="362"/>
                    <a:pt x="432" y="362"/>
                  </a:cubicBezTo>
                  <a:cubicBezTo>
                    <a:pt x="702" y="363"/>
                    <a:pt x="1078" y="364"/>
                    <a:pt x="1507" y="366"/>
                  </a:cubicBezTo>
                  <a:lnTo>
                    <a:pt x="1514" y="366"/>
                  </a:lnTo>
                  <a:lnTo>
                    <a:pt x="1514" y="359"/>
                  </a:lnTo>
                  <a:cubicBezTo>
                    <a:pt x="1514" y="302"/>
                    <a:pt x="1514" y="244"/>
                    <a:pt x="1514" y="186"/>
                  </a:cubicBezTo>
                  <a:lnTo>
                    <a:pt x="1514" y="97"/>
                  </a:lnTo>
                  <a:cubicBezTo>
                    <a:pt x="1514" y="82"/>
                    <a:pt x="1514" y="67"/>
                    <a:pt x="1514" y="52"/>
                  </a:cubicBezTo>
                  <a:lnTo>
                    <a:pt x="1514" y="8"/>
                  </a:lnTo>
                  <a:lnTo>
                    <a:pt x="1514" y="8"/>
                  </a:lnTo>
                  <a:lnTo>
                    <a:pt x="1514" y="7"/>
                  </a:lnTo>
                  <a:cubicBezTo>
                    <a:pt x="1511" y="4"/>
                    <a:pt x="1521" y="14"/>
                    <a:pt x="1507" y="0"/>
                  </a:cubicBezTo>
                  <a:lnTo>
                    <a:pt x="1507" y="0"/>
                  </a:lnTo>
                  <a:cubicBezTo>
                    <a:pt x="887" y="2"/>
                    <a:pt x="339" y="3"/>
                    <a:pt x="4" y="3"/>
                  </a:cubicBezTo>
                  <a:lnTo>
                    <a:pt x="0" y="3"/>
                  </a:lnTo>
                  <a:lnTo>
                    <a:pt x="0" y="7"/>
                  </a:lnTo>
                  <a:cubicBezTo>
                    <a:pt x="1" y="118"/>
                    <a:pt x="2" y="207"/>
                    <a:pt x="2" y="268"/>
                  </a:cubicBezTo>
                  <a:cubicBezTo>
                    <a:pt x="3" y="297"/>
                    <a:pt x="3" y="319"/>
                    <a:pt x="3" y="336"/>
                  </a:cubicBezTo>
                  <a:cubicBezTo>
                    <a:pt x="3" y="343"/>
                    <a:pt x="4" y="349"/>
                    <a:pt x="4" y="353"/>
                  </a:cubicBezTo>
                  <a:cubicBezTo>
                    <a:pt x="4" y="357"/>
                    <a:pt x="4" y="359"/>
                    <a:pt x="4" y="35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6" name="Google Shape;1166;p31"/>
            <p:cNvSpPr/>
            <p:nvPr/>
          </p:nvSpPr>
          <p:spPr>
            <a:xfrm>
              <a:off x="4907013" y="3039313"/>
              <a:ext cx="417481" cy="3475"/>
            </a:xfrm>
            <a:custGeom>
              <a:avLst/>
              <a:gdLst/>
              <a:ahLst/>
              <a:cxnLst/>
              <a:rect l="l" t="t" r="r" b="b"/>
              <a:pathLst>
                <a:path w="1682" h="14" extrusionOk="0">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7" name="Google Shape;1167;p31"/>
            <p:cNvSpPr/>
            <p:nvPr/>
          </p:nvSpPr>
          <p:spPr>
            <a:xfrm>
              <a:off x="4907013" y="3085231"/>
              <a:ext cx="417481" cy="3475"/>
            </a:xfrm>
            <a:custGeom>
              <a:avLst/>
              <a:gdLst/>
              <a:ahLst/>
              <a:cxnLst/>
              <a:rect l="l" t="t" r="r" b="b"/>
              <a:pathLst>
                <a:path w="1682" h="14" extrusionOk="0">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8" name="Google Shape;1168;p31"/>
            <p:cNvSpPr/>
            <p:nvPr/>
          </p:nvSpPr>
          <p:spPr>
            <a:xfrm>
              <a:off x="4907013" y="3131149"/>
              <a:ext cx="417481" cy="3227"/>
            </a:xfrm>
            <a:custGeom>
              <a:avLst/>
              <a:gdLst/>
              <a:ahLst/>
              <a:cxnLst/>
              <a:rect l="l" t="t" r="r" b="b"/>
              <a:pathLst>
                <a:path w="1682" h="13" extrusionOk="0">
                  <a:moveTo>
                    <a:pt x="0" y="7"/>
                  </a:moveTo>
                  <a:cubicBezTo>
                    <a:pt x="0" y="10"/>
                    <a:pt x="377" y="13"/>
                    <a:pt x="841" y="13"/>
                  </a:cubicBezTo>
                  <a:cubicBezTo>
                    <a:pt x="1306" y="13"/>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69" name="Google Shape;1169;p31"/>
            <p:cNvSpPr/>
            <p:nvPr/>
          </p:nvSpPr>
          <p:spPr>
            <a:xfrm>
              <a:off x="4907013" y="3176819"/>
              <a:ext cx="417481" cy="3475"/>
            </a:xfrm>
            <a:custGeom>
              <a:avLst/>
              <a:gdLst/>
              <a:ahLst/>
              <a:cxnLst/>
              <a:rect l="l" t="t" r="r" b="b"/>
              <a:pathLst>
                <a:path w="1682" h="14" extrusionOk="0">
                  <a:moveTo>
                    <a:pt x="0" y="7"/>
                  </a:moveTo>
                  <a:cubicBezTo>
                    <a:pt x="0" y="11"/>
                    <a:pt x="377" y="14"/>
                    <a:pt x="841" y="14"/>
                  </a:cubicBezTo>
                  <a:cubicBezTo>
                    <a:pt x="1306" y="14"/>
                    <a:pt x="1682" y="10"/>
                    <a:pt x="1682" y="7"/>
                  </a:cubicBezTo>
                  <a:cubicBezTo>
                    <a:pt x="1682" y="3"/>
                    <a:pt x="1306" y="0"/>
                    <a:pt x="841" y="0"/>
                  </a:cubicBezTo>
                  <a:cubicBezTo>
                    <a:pt x="377" y="0"/>
                    <a:pt x="0" y="4"/>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0" name="Google Shape;1170;p31"/>
            <p:cNvSpPr/>
            <p:nvPr/>
          </p:nvSpPr>
          <p:spPr>
            <a:xfrm>
              <a:off x="4907013" y="3222737"/>
              <a:ext cx="417481" cy="3475"/>
            </a:xfrm>
            <a:custGeom>
              <a:avLst/>
              <a:gdLst/>
              <a:ahLst/>
              <a:cxnLst/>
              <a:rect l="l" t="t" r="r" b="b"/>
              <a:pathLst>
                <a:path w="1682" h="14" extrusionOk="0">
                  <a:moveTo>
                    <a:pt x="0" y="7"/>
                  </a:moveTo>
                  <a:cubicBezTo>
                    <a:pt x="0" y="11"/>
                    <a:pt x="377" y="14"/>
                    <a:pt x="841" y="14"/>
                  </a:cubicBezTo>
                  <a:cubicBezTo>
                    <a:pt x="1306" y="14"/>
                    <a:pt x="1682" y="11"/>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1" name="Google Shape;1171;p31"/>
            <p:cNvSpPr/>
            <p:nvPr/>
          </p:nvSpPr>
          <p:spPr>
            <a:xfrm>
              <a:off x="4907013" y="3268655"/>
              <a:ext cx="417481" cy="3475"/>
            </a:xfrm>
            <a:custGeom>
              <a:avLst/>
              <a:gdLst/>
              <a:ahLst/>
              <a:cxnLst/>
              <a:rect l="l" t="t" r="r" b="b"/>
              <a:pathLst>
                <a:path w="1682" h="14" extrusionOk="0">
                  <a:moveTo>
                    <a:pt x="0" y="7"/>
                  </a:moveTo>
                  <a:cubicBezTo>
                    <a:pt x="0" y="10"/>
                    <a:pt x="377" y="14"/>
                    <a:pt x="841" y="14"/>
                  </a:cubicBezTo>
                  <a:cubicBezTo>
                    <a:pt x="1306" y="14"/>
                    <a:pt x="1682" y="10"/>
                    <a:pt x="1682" y="7"/>
                  </a:cubicBezTo>
                  <a:cubicBezTo>
                    <a:pt x="1682" y="3"/>
                    <a:pt x="1306" y="0"/>
                    <a:pt x="841" y="0"/>
                  </a:cubicBezTo>
                  <a:cubicBezTo>
                    <a:pt x="377" y="0"/>
                    <a:pt x="0" y="3"/>
                    <a:pt x="0" y="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nvGrpSpPr>
            <p:cNvPr id="1172" name="Google Shape;1172;p31"/>
            <p:cNvGrpSpPr/>
            <p:nvPr/>
          </p:nvGrpSpPr>
          <p:grpSpPr>
            <a:xfrm>
              <a:off x="4502439" y="2584600"/>
              <a:ext cx="291393" cy="176226"/>
              <a:chOff x="4502439" y="2584600"/>
              <a:chExt cx="291393" cy="176226"/>
            </a:xfrm>
          </p:grpSpPr>
          <p:sp>
            <p:nvSpPr>
              <p:cNvPr id="1173" name="Google Shape;1173;p31"/>
              <p:cNvSpPr/>
              <p:nvPr/>
            </p:nvSpPr>
            <p:spPr>
              <a:xfrm>
                <a:off x="4502439" y="2725581"/>
                <a:ext cx="35245" cy="35245"/>
              </a:xfrm>
              <a:custGeom>
                <a:avLst/>
                <a:gdLst/>
                <a:ahLst/>
                <a:cxnLst/>
                <a:rect l="l" t="t" r="r" b="b"/>
                <a:pathLst>
                  <a:path w="142" h="142" extrusionOk="0">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74" name="Google Shape;1174;p31"/>
              <p:cNvSpPr/>
              <p:nvPr/>
            </p:nvSpPr>
            <p:spPr>
              <a:xfrm>
                <a:off x="4520061" y="2584600"/>
                <a:ext cx="273770" cy="161830"/>
              </a:xfrm>
              <a:custGeom>
                <a:avLst/>
                <a:gdLst/>
                <a:ahLst/>
                <a:cxnLst/>
                <a:rect l="l" t="t" r="r" b="b"/>
                <a:pathLst>
                  <a:path w="1103" h="652" extrusionOk="0">
                    <a:moveTo>
                      <a:pt x="0" y="652"/>
                    </a:moveTo>
                    <a:lnTo>
                      <a:pt x="238" y="652"/>
                    </a:lnTo>
                    <a:cubicBezTo>
                      <a:pt x="455" y="652"/>
                      <a:pt x="631" y="476"/>
                      <a:pt x="631" y="260"/>
                    </a:cubicBezTo>
                    <a:cubicBezTo>
                      <a:pt x="631" y="118"/>
                      <a:pt x="640" y="27"/>
                      <a:pt x="767" y="27"/>
                    </a:cubicBezTo>
                    <a:lnTo>
                      <a:pt x="1103" y="27"/>
                    </a:lnTo>
                    <a:lnTo>
                      <a:pt x="1103" y="0"/>
                    </a:lnTo>
                    <a:lnTo>
                      <a:pt x="767" y="0"/>
                    </a:lnTo>
                    <a:cubicBezTo>
                      <a:pt x="604" y="0"/>
                      <a:pt x="604" y="137"/>
                      <a:pt x="604" y="258"/>
                    </a:cubicBezTo>
                    <a:cubicBezTo>
                      <a:pt x="604" y="461"/>
                      <a:pt x="440" y="626"/>
                      <a:pt x="238" y="626"/>
                    </a:cubicBezTo>
                    <a:lnTo>
                      <a:pt x="0" y="626"/>
                    </a:lnTo>
                    <a:lnTo>
                      <a:pt x="0" y="65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75" name="Google Shape;1175;p31"/>
            <p:cNvGrpSpPr/>
            <p:nvPr/>
          </p:nvGrpSpPr>
          <p:grpSpPr>
            <a:xfrm>
              <a:off x="6257496" y="2484325"/>
              <a:ext cx="367095" cy="366847"/>
              <a:chOff x="6257496" y="2484325"/>
              <a:chExt cx="367095" cy="366847"/>
            </a:xfrm>
          </p:grpSpPr>
          <p:sp>
            <p:nvSpPr>
              <p:cNvPr id="1176" name="Google Shape;1176;p31"/>
              <p:cNvSpPr/>
              <p:nvPr/>
            </p:nvSpPr>
            <p:spPr>
              <a:xfrm>
                <a:off x="6257496" y="2484325"/>
                <a:ext cx="367095" cy="366847"/>
              </a:xfrm>
              <a:custGeom>
                <a:avLst/>
                <a:gdLst/>
                <a:ahLst/>
                <a:cxnLst/>
                <a:rect l="l" t="t" r="r" b="b"/>
                <a:pathLst>
                  <a:path w="1479" h="1478" extrusionOk="0">
                    <a:moveTo>
                      <a:pt x="740" y="0"/>
                    </a:moveTo>
                    <a:lnTo>
                      <a:pt x="312" y="0"/>
                    </a:lnTo>
                    <a:cubicBezTo>
                      <a:pt x="140" y="0"/>
                      <a:pt x="0" y="139"/>
                      <a:pt x="0" y="311"/>
                    </a:cubicBezTo>
                    <a:lnTo>
                      <a:pt x="0" y="1166"/>
                    </a:lnTo>
                    <a:cubicBezTo>
                      <a:pt x="0" y="1338"/>
                      <a:pt x="140" y="1478"/>
                      <a:pt x="312" y="1478"/>
                    </a:cubicBezTo>
                    <a:lnTo>
                      <a:pt x="1167" y="1478"/>
                    </a:lnTo>
                    <a:cubicBezTo>
                      <a:pt x="1339" y="1478"/>
                      <a:pt x="1479" y="1338"/>
                      <a:pt x="1479" y="1166"/>
                    </a:cubicBezTo>
                    <a:lnTo>
                      <a:pt x="1479" y="311"/>
                    </a:lnTo>
                    <a:cubicBezTo>
                      <a:pt x="1479" y="139"/>
                      <a:pt x="1339" y="0"/>
                      <a:pt x="1167" y="0"/>
                    </a:cubicBezTo>
                    <a:lnTo>
                      <a:pt x="740"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77" name="Google Shape;1177;p31"/>
              <p:cNvSpPr/>
              <p:nvPr/>
            </p:nvSpPr>
            <p:spPr>
              <a:xfrm>
                <a:off x="6370429" y="2603216"/>
                <a:ext cx="130059" cy="141725"/>
              </a:xfrm>
              <a:custGeom>
                <a:avLst/>
                <a:gdLst/>
                <a:ahLst/>
                <a:cxnLst/>
                <a:rect l="l" t="t" r="r" b="b"/>
                <a:pathLst>
                  <a:path w="524" h="571" extrusionOk="0">
                    <a:moveTo>
                      <a:pt x="506" y="567"/>
                    </a:moveTo>
                    <a:lnTo>
                      <a:pt x="350" y="567"/>
                    </a:lnTo>
                    <a:cubicBezTo>
                      <a:pt x="341" y="567"/>
                      <a:pt x="333" y="559"/>
                      <a:pt x="333" y="550"/>
                    </a:cubicBezTo>
                    <a:lnTo>
                      <a:pt x="333" y="385"/>
                    </a:lnTo>
                    <a:cubicBezTo>
                      <a:pt x="333" y="376"/>
                      <a:pt x="326" y="369"/>
                      <a:pt x="317" y="369"/>
                    </a:cubicBezTo>
                    <a:lnTo>
                      <a:pt x="205" y="369"/>
                    </a:lnTo>
                    <a:cubicBezTo>
                      <a:pt x="196" y="369"/>
                      <a:pt x="189" y="376"/>
                      <a:pt x="189" y="385"/>
                    </a:cubicBezTo>
                    <a:lnTo>
                      <a:pt x="189" y="554"/>
                    </a:lnTo>
                    <a:cubicBezTo>
                      <a:pt x="189" y="563"/>
                      <a:pt x="181" y="571"/>
                      <a:pt x="172" y="571"/>
                    </a:cubicBezTo>
                    <a:lnTo>
                      <a:pt x="17" y="571"/>
                    </a:lnTo>
                    <a:cubicBezTo>
                      <a:pt x="7" y="571"/>
                      <a:pt x="0" y="563"/>
                      <a:pt x="0" y="554"/>
                    </a:cubicBezTo>
                    <a:lnTo>
                      <a:pt x="0" y="253"/>
                    </a:lnTo>
                    <a:cubicBezTo>
                      <a:pt x="0" y="248"/>
                      <a:pt x="2" y="244"/>
                      <a:pt x="5" y="241"/>
                    </a:cubicBezTo>
                    <a:lnTo>
                      <a:pt x="251" y="5"/>
                    </a:lnTo>
                    <a:cubicBezTo>
                      <a:pt x="257" y="-1"/>
                      <a:pt x="267" y="-1"/>
                      <a:pt x="274" y="5"/>
                    </a:cubicBezTo>
                    <a:lnTo>
                      <a:pt x="519" y="235"/>
                    </a:lnTo>
                    <a:cubicBezTo>
                      <a:pt x="522" y="238"/>
                      <a:pt x="524" y="242"/>
                      <a:pt x="524" y="247"/>
                    </a:cubicBezTo>
                    <a:lnTo>
                      <a:pt x="523" y="550"/>
                    </a:lnTo>
                    <a:cubicBezTo>
                      <a:pt x="523" y="559"/>
                      <a:pt x="516" y="567"/>
                      <a:pt x="506" y="567"/>
                    </a:cubicBez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78" name="Google Shape;1178;p31"/>
            <p:cNvGrpSpPr/>
            <p:nvPr/>
          </p:nvGrpSpPr>
          <p:grpSpPr>
            <a:xfrm>
              <a:off x="4115239" y="2561765"/>
              <a:ext cx="326886" cy="327134"/>
              <a:chOff x="4115239" y="2561765"/>
              <a:chExt cx="326886" cy="327134"/>
            </a:xfrm>
          </p:grpSpPr>
          <p:sp>
            <p:nvSpPr>
              <p:cNvPr id="1179" name="Google Shape;1179;p31"/>
              <p:cNvSpPr/>
              <p:nvPr/>
            </p:nvSpPr>
            <p:spPr>
              <a:xfrm>
                <a:off x="4115239" y="2561765"/>
                <a:ext cx="326886" cy="327134"/>
              </a:xfrm>
              <a:custGeom>
                <a:avLst/>
                <a:gdLst/>
                <a:ahLst/>
                <a:cxnLst/>
                <a:rect l="l" t="t" r="r" b="b"/>
                <a:pathLst>
                  <a:path w="1317" h="1318" extrusionOk="0">
                    <a:moveTo>
                      <a:pt x="659" y="0"/>
                    </a:moveTo>
                    <a:lnTo>
                      <a:pt x="312" y="0"/>
                    </a:lnTo>
                    <a:cubicBezTo>
                      <a:pt x="140" y="0"/>
                      <a:pt x="0" y="140"/>
                      <a:pt x="0" y="312"/>
                    </a:cubicBezTo>
                    <a:lnTo>
                      <a:pt x="0" y="1007"/>
                    </a:lnTo>
                    <a:cubicBezTo>
                      <a:pt x="0" y="1179"/>
                      <a:pt x="140" y="1318"/>
                      <a:pt x="312" y="1318"/>
                    </a:cubicBezTo>
                    <a:lnTo>
                      <a:pt x="1006" y="1318"/>
                    </a:lnTo>
                    <a:cubicBezTo>
                      <a:pt x="1178" y="1318"/>
                      <a:pt x="1317" y="1179"/>
                      <a:pt x="1317" y="1007"/>
                    </a:cubicBezTo>
                    <a:lnTo>
                      <a:pt x="1317" y="312"/>
                    </a:lnTo>
                    <a:cubicBezTo>
                      <a:pt x="1317" y="140"/>
                      <a:pt x="1178" y="0"/>
                      <a:pt x="1006" y="0"/>
                    </a:cubicBezTo>
                    <a:lnTo>
                      <a:pt x="659"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0" name="Google Shape;1180;p31"/>
              <p:cNvSpPr/>
              <p:nvPr/>
            </p:nvSpPr>
            <p:spPr>
              <a:xfrm>
                <a:off x="4217747" y="269207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1" name="Google Shape;1181;p31"/>
              <p:cNvSpPr/>
              <p:nvPr/>
            </p:nvSpPr>
            <p:spPr>
              <a:xfrm>
                <a:off x="4217747" y="272111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82" name="Google Shape;1182;p31"/>
              <p:cNvSpPr/>
              <p:nvPr/>
            </p:nvSpPr>
            <p:spPr>
              <a:xfrm>
                <a:off x="4217747" y="2750153"/>
                <a:ext cx="114671" cy="13155"/>
              </a:xfrm>
              <a:custGeom>
                <a:avLst/>
                <a:gdLst/>
                <a:ahLst/>
                <a:cxnLst/>
                <a:rect l="l" t="t" r="r" b="b"/>
                <a:pathLst>
                  <a:path w="462" h="53" extrusionOk="0">
                    <a:moveTo>
                      <a:pt x="0" y="0"/>
                    </a:moveTo>
                    <a:lnTo>
                      <a:pt x="462" y="0"/>
                    </a:lnTo>
                    <a:lnTo>
                      <a:pt x="462" y="53"/>
                    </a:lnTo>
                    <a:lnTo>
                      <a:pt x="0" y="53"/>
                    </a:lnTo>
                    <a:lnTo>
                      <a:pt x="0" y="0"/>
                    </a:lnTo>
                    <a:close/>
                  </a:path>
                </a:pathLst>
              </a:custGeom>
              <a:solidFill>
                <a:schemeClr val="lt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183" name="Google Shape;1183;p31"/>
            <p:cNvGrpSpPr/>
            <p:nvPr/>
          </p:nvGrpSpPr>
          <p:grpSpPr>
            <a:xfrm>
              <a:off x="5370411" y="2115491"/>
              <a:ext cx="1076713" cy="331355"/>
              <a:chOff x="5370411" y="2115491"/>
              <a:chExt cx="1076713" cy="331355"/>
            </a:xfrm>
          </p:grpSpPr>
          <p:sp>
            <p:nvSpPr>
              <p:cNvPr id="1184" name="Google Shape;1184;p31"/>
              <p:cNvSpPr/>
              <p:nvPr/>
            </p:nvSpPr>
            <p:spPr>
              <a:xfrm>
                <a:off x="6412128" y="2411601"/>
                <a:ext cx="34997" cy="35245"/>
              </a:xfrm>
              <a:custGeom>
                <a:avLst/>
                <a:gdLst/>
                <a:ahLst/>
                <a:cxnLst/>
                <a:rect l="l" t="t" r="r" b="b"/>
                <a:pathLst>
                  <a:path w="141" h="142" extrusionOk="0">
                    <a:moveTo>
                      <a:pt x="0" y="71"/>
                    </a:moveTo>
                    <a:cubicBezTo>
                      <a:pt x="0" y="110"/>
                      <a:pt x="31" y="142"/>
                      <a:pt x="70" y="142"/>
                    </a:cubicBezTo>
                    <a:cubicBezTo>
                      <a:pt x="110" y="142"/>
                      <a:pt x="141" y="110"/>
                      <a:pt x="141" y="71"/>
                    </a:cubicBezTo>
                    <a:cubicBezTo>
                      <a:pt x="141" y="31"/>
                      <a:pt x="110" y="0"/>
                      <a:pt x="70" y="0"/>
                    </a:cubicBezTo>
                    <a:cubicBezTo>
                      <a:pt x="31" y="0"/>
                      <a:pt x="0" y="31"/>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5" name="Google Shape;1185;p31"/>
              <p:cNvSpPr/>
              <p:nvPr/>
            </p:nvSpPr>
            <p:spPr>
              <a:xfrm>
                <a:off x="5370411" y="2228673"/>
                <a:ext cx="35245" cy="35245"/>
              </a:xfrm>
              <a:custGeom>
                <a:avLst/>
                <a:gdLst/>
                <a:ahLst/>
                <a:cxnLst/>
                <a:rect l="l" t="t" r="r" b="b"/>
                <a:pathLst>
                  <a:path w="142" h="142" extrusionOk="0">
                    <a:moveTo>
                      <a:pt x="0" y="71"/>
                    </a:moveTo>
                    <a:cubicBezTo>
                      <a:pt x="0" y="111"/>
                      <a:pt x="32" y="142"/>
                      <a:pt x="71" y="142"/>
                    </a:cubicBezTo>
                    <a:cubicBezTo>
                      <a:pt x="110" y="142"/>
                      <a:pt x="142" y="110"/>
                      <a:pt x="142" y="71"/>
                    </a:cubicBezTo>
                    <a:cubicBezTo>
                      <a:pt x="142" y="31"/>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6" name="Google Shape;1186;p31"/>
              <p:cNvSpPr/>
              <p:nvPr/>
            </p:nvSpPr>
            <p:spPr>
              <a:xfrm>
                <a:off x="5384063" y="2115491"/>
                <a:ext cx="1048914" cy="306533"/>
              </a:xfrm>
              <a:custGeom>
                <a:avLst/>
                <a:gdLst/>
                <a:ahLst/>
                <a:cxnLst/>
                <a:rect l="l" t="t" r="r" b="b"/>
                <a:pathLst>
                  <a:path w="4226" h="1235" extrusionOk="0">
                    <a:moveTo>
                      <a:pt x="4199" y="1235"/>
                    </a:moveTo>
                    <a:lnTo>
                      <a:pt x="4226" y="1235"/>
                    </a:lnTo>
                    <a:lnTo>
                      <a:pt x="4226" y="390"/>
                    </a:lnTo>
                    <a:cubicBezTo>
                      <a:pt x="4226" y="175"/>
                      <a:pt x="4051" y="0"/>
                      <a:pt x="3836" y="0"/>
                    </a:cubicBezTo>
                    <a:lnTo>
                      <a:pt x="390" y="0"/>
                    </a:lnTo>
                    <a:cubicBezTo>
                      <a:pt x="175" y="0"/>
                      <a:pt x="0" y="175"/>
                      <a:pt x="0" y="390"/>
                    </a:cubicBezTo>
                    <a:lnTo>
                      <a:pt x="0" y="527"/>
                    </a:lnTo>
                    <a:lnTo>
                      <a:pt x="27" y="527"/>
                    </a:lnTo>
                    <a:lnTo>
                      <a:pt x="27" y="390"/>
                    </a:lnTo>
                    <a:cubicBezTo>
                      <a:pt x="27" y="190"/>
                      <a:pt x="190" y="27"/>
                      <a:pt x="390" y="27"/>
                    </a:cubicBezTo>
                    <a:lnTo>
                      <a:pt x="3836" y="27"/>
                    </a:lnTo>
                    <a:cubicBezTo>
                      <a:pt x="4036" y="27"/>
                      <a:pt x="4199" y="190"/>
                      <a:pt x="4199" y="390"/>
                    </a:cubicBezTo>
                    <a:lnTo>
                      <a:pt x="4199" y="1235"/>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87" name="Google Shape;1187;p31"/>
            <p:cNvGrpSpPr/>
            <p:nvPr/>
          </p:nvGrpSpPr>
          <p:grpSpPr>
            <a:xfrm>
              <a:off x="5873523" y="2664274"/>
              <a:ext cx="239518" cy="416241"/>
              <a:chOff x="5873523" y="2664274"/>
              <a:chExt cx="239518" cy="416241"/>
            </a:xfrm>
          </p:grpSpPr>
          <p:sp>
            <p:nvSpPr>
              <p:cNvPr id="1188" name="Google Shape;1188;p31"/>
              <p:cNvSpPr/>
              <p:nvPr/>
            </p:nvSpPr>
            <p:spPr>
              <a:xfrm>
                <a:off x="5873523" y="3045270"/>
                <a:ext cx="35245" cy="35245"/>
              </a:xfrm>
              <a:custGeom>
                <a:avLst/>
                <a:gdLst/>
                <a:ahLst/>
                <a:cxnLst/>
                <a:rect l="l" t="t" r="r" b="b"/>
                <a:pathLst>
                  <a:path w="142" h="142" extrusionOk="0">
                    <a:moveTo>
                      <a:pt x="0" y="71"/>
                    </a:moveTo>
                    <a:cubicBezTo>
                      <a:pt x="0" y="110"/>
                      <a:pt x="32" y="142"/>
                      <a:pt x="71" y="142"/>
                    </a:cubicBezTo>
                    <a:cubicBezTo>
                      <a:pt x="110" y="142"/>
                      <a:pt x="142" y="110"/>
                      <a:pt x="142" y="71"/>
                    </a:cubicBezTo>
                    <a:cubicBezTo>
                      <a:pt x="142" y="32"/>
                      <a:pt x="110" y="0"/>
                      <a:pt x="71" y="0"/>
                    </a:cubicBezTo>
                    <a:cubicBezTo>
                      <a:pt x="32" y="0"/>
                      <a:pt x="0" y="32"/>
                      <a:pt x="0" y="71"/>
                    </a:cubicBezTo>
                    <a:close/>
                  </a:path>
                </a:pathLst>
              </a:custGeom>
              <a:solidFill>
                <a:schemeClr val="lt2"/>
              </a:solidFill>
              <a:ln>
                <a:noFill/>
              </a:ln>
            </p:spPr>
            <p:txBody>
              <a:bodyPr spcFirstLastPara="1" wrap="square" lIns="90000" tIns="6100" rIns="90000" bIns="6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9" name="Google Shape;1189;p31"/>
              <p:cNvSpPr/>
              <p:nvPr/>
            </p:nvSpPr>
            <p:spPr>
              <a:xfrm>
                <a:off x="5889408" y="2664274"/>
                <a:ext cx="223633" cy="403085"/>
              </a:xfrm>
              <a:custGeom>
                <a:avLst/>
                <a:gdLst/>
                <a:ahLst/>
                <a:cxnLst/>
                <a:rect l="l" t="t" r="r" b="b"/>
                <a:pathLst>
                  <a:path w="901" h="1624" extrusionOk="0">
                    <a:moveTo>
                      <a:pt x="0" y="1624"/>
                    </a:moveTo>
                    <a:lnTo>
                      <a:pt x="690" y="1624"/>
                    </a:lnTo>
                    <a:cubicBezTo>
                      <a:pt x="806" y="1624"/>
                      <a:pt x="901" y="1529"/>
                      <a:pt x="901" y="1413"/>
                    </a:cubicBezTo>
                    <a:lnTo>
                      <a:pt x="901" y="211"/>
                    </a:lnTo>
                    <a:cubicBezTo>
                      <a:pt x="901" y="95"/>
                      <a:pt x="806" y="0"/>
                      <a:pt x="690" y="0"/>
                    </a:cubicBezTo>
                    <a:lnTo>
                      <a:pt x="342" y="0"/>
                    </a:lnTo>
                    <a:lnTo>
                      <a:pt x="342" y="27"/>
                    </a:lnTo>
                    <a:lnTo>
                      <a:pt x="690" y="27"/>
                    </a:lnTo>
                    <a:cubicBezTo>
                      <a:pt x="792" y="27"/>
                      <a:pt x="874" y="109"/>
                      <a:pt x="874" y="211"/>
                    </a:cubicBezTo>
                    <a:lnTo>
                      <a:pt x="874" y="1413"/>
                    </a:lnTo>
                    <a:cubicBezTo>
                      <a:pt x="874" y="1515"/>
                      <a:pt x="792" y="1597"/>
                      <a:pt x="690" y="1597"/>
                    </a:cubicBezTo>
                    <a:lnTo>
                      <a:pt x="0" y="1597"/>
                    </a:lnTo>
                    <a:lnTo>
                      <a:pt x="0" y="1624"/>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1190" name="Google Shape;1190;p31"/>
          <p:cNvGrpSpPr/>
          <p:nvPr/>
        </p:nvGrpSpPr>
        <p:grpSpPr>
          <a:xfrm>
            <a:off x="3097650" y="2332095"/>
            <a:ext cx="473135" cy="473423"/>
            <a:chOff x="7205639" y="2698775"/>
            <a:chExt cx="492439" cy="492687"/>
          </a:xfrm>
        </p:grpSpPr>
        <p:sp>
          <p:nvSpPr>
            <p:cNvPr id="1191" name="Google Shape;1191;p31"/>
            <p:cNvSpPr/>
            <p:nvPr/>
          </p:nvSpPr>
          <p:spPr>
            <a:xfrm>
              <a:off x="7206880" y="2700761"/>
              <a:ext cx="489708" cy="489708"/>
            </a:xfrm>
            <a:custGeom>
              <a:avLst/>
              <a:gdLst/>
              <a:ahLst/>
              <a:cxnLst/>
              <a:rect l="l" t="t" r="r" b="b"/>
              <a:pathLst>
                <a:path w="1973" h="1973" extrusionOk="0">
                  <a:moveTo>
                    <a:pt x="180" y="1935"/>
                  </a:moveTo>
                  <a:lnTo>
                    <a:pt x="470" y="1827"/>
                  </a:lnTo>
                  <a:cubicBezTo>
                    <a:pt x="620" y="1919"/>
                    <a:pt x="797" y="1973"/>
                    <a:pt x="987" y="1973"/>
                  </a:cubicBezTo>
                  <a:cubicBezTo>
                    <a:pt x="1532" y="1973"/>
                    <a:pt x="1973" y="1531"/>
                    <a:pt x="1973" y="986"/>
                  </a:cubicBezTo>
                  <a:cubicBezTo>
                    <a:pt x="1973" y="441"/>
                    <a:pt x="1531" y="0"/>
                    <a:pt x="987" y="0"/>
                  </a:cubicBezTo>
                  <a:cubicBezTo>
                    <a:pt x="442" y="0"/>
                    <a:pt x="0" y="441"/>
                    <a:pt x="0" y="986"/>
                  </a:cubicBezTo>
                  <a:cubicBezTo>
                    <a:pt x="0" y="1214"/>
                    <a:pt x="77" y="1423"/>
                    <a:pt x="207" y="1590"/>
                  </a:cubicBezTo>
                  <a:lnTo>
                    <a:pt x="206" y="1590"/>
                  </a:lnTo>
                  <a:lnTo>
                    <a:pt x="180" y="1935"/>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2" name="Google Shape;1192;p31"/>
            <p:cNvSpPr/>
            <p:nvPr/>
          </p:nvSpPr>
          <p:spPr>
            <a:xfrm>
              <a:off x="7205639" y="2698775"/>
              <a:ext cx="492439" cy="492687"/>
            </a:xfrm>
            <a:custGeom>
              <a:avLst/>
              <a:gdLst/>
              <a:ahLst/>
              <a:cxnLst/>
              <a:rect l="l" t="t" r="r" b="b"/>
              <a:pathLst>
                <a:path w="1984" h="1985" extrusionOk="0">
                  <a:moveTo>
                    <a:pt x="185" y="1943"/>
                  </a:moveTo>
                  <a:cubicBezTo>
                    <a:pt x="185" y="1943"/>
                    <a:pt x="186" y="1935"/>
                    <a:pt x="187" y="1920"/>
                  </a:cubicBezTo>
                  <a:cubicBezTo>
                    <a:pt x="188" y="1904"/>
                    <a:pt x="190" y="1882"/>
                    <a:pt x="193" y="1853"/>
                  </a:cubicBezTo>
                  <a:cubicBezTo>
                    <a:pt x="198" y="1795"/>
                    <a:pt x="205" y="1709"/>
                    <a:pt x="214" y="1597"/>
                  </a:cubicBezTo>
                  <a:lnTo>
                    <a:pt x="209" y="1600"/>
                  </a:lnTo>
                  <a:lnTo>
                    <a:pt x="210" y="1600"/>
                  </a:lnTo>
                  <a:cubicBezTo>
                    <a:pt x="211" y="1601"/>
                    <a:pt x="213" y="1601"/>
                    <a:pt x="214" y="1600"/>
                  </a:cubicBezTo>
                  <a:cubicBezTo>
                    <a:pt x="215" y="1599"/>
                    <a:pt x="215" y="1597"/>
                    <a:pt x="214" y="1596"/>
                  </a:cubicBezTo>
                  <a:cubicBezTo>
                    <a:pt x="136" y="1494"/>
                    <a:pt x="52" y="1344"/>
                    <a:pt x="22" y="1149"/>
                  </a:cubicBezTo>
                  <a:cubicBezTo>
                    <a:pt x="14" y="1101"/>
                    <a:pt x="10" y="1050"/>
                    <a:pt x="10" y="998"/>
                  </a:cubicBezTo>
                  <a:cubicBezTo>
                    <a:pt x="13" y="945"/>
                    <a:pt x="13" y="891"/>
                    <a:pt x="24" y="836"/>
                  </a:cubicBezTo>
                  <a:cubicBezTo>
                    <a:pt x="43" y="725"/>
                    <a:pt x="81" y="611"/>
                    <a:pt x="143" y="503"/>
                  </a:cubicBezTo>
                  <a:cubicBezTo>
                    <a:pt x="206" y="396"/>
                    <a:pt x="292" y="295"/>
                    <a:pt x="400" y="213"/>
                  </a:cubicBezTo>
                  <a:cubicBezTo>
                    <a:pt x="508" y="132"/>
                    <a:pt x="637" y="69"/>
                    <a:pt x="779" y="38"/>
                  </a:cubicBezTo>
                  <a:cubicBezTo>
                    <a:pt x="1060" y="-28"/>
                    <a:pt x="1392" y="43"/>
                    <a:pt x="1632" y="253"/>
                  </a:cubicBezTo>
                  <a:cubicBezTo>
                    <a:pt x="1753" y="360"/>
                    <a:pt x="1850" y="492"/>
                    <a:pt x="1904" y="638"/>
                  </a:cubicBezTo>
                  <a:cubicBezTo>
                    <a:pt x="1960" y="784"/>
                    <a:pt x="1981" y="938"/>
                    <a:pt x="1967" y="1085"/>
                  </a:cubicBezTo>
                  <a:cubicBezTo>
                    <a:pt x="1955" y="1232"/>
                    <a:pt x="1906" y="1371"/>
                    <a:pt x="1837" y="1489"/>
                  </a:cubicBezTo>
                  <a:cubicBezTo>
                    <a:pt x="1767" y="1608"/>
                    <a:pt x="1675" y="1707"/>
                    <a:pt x="1574" y="1782"/>
                  </a:cubicBezTo>
                  <a:cubicBezTo>
                    <a:pt x="1473" y="1858"/>
                    <a:pt x="1362" y="1909"/>
                    <a:pt x="1253" y="1939"/>
                  </a:cubicBezTo>
                  <a:lnTo>
                    <a:pt x="1212" y="1950"/>
                  </a:lnTo>
                  <a:cubicBezTo>
                    <a:pt x="1199" y="1953"/>
                    <a:pt x="1186" y="1957"/>
                    <a:pt x="1172" y="1958"/>
                  </a:cubicBezTo>
                  <a:cubicBezTo>
                    <a:pt x="1145" y="1963"/>
                    <a:pt x="1118" y="1967"/>
                    <a:pt x="1092" y="1971"/>
                  </a:cubicBezTo>
                  <a:cubicBezTo>
                    <a:pt x="1039" y="1973"/>
                    <a:pt x="988" y="1978"/>
                    <a:pt x="939" y="1974"/>
                  </a:cubicBezTo>
                  <a:cubicBezTo>
                    <a:pt x="742" y="1964"/>
                    <a:pt x="584" y="1898"/>
                    <a:pt x="477" y="1832"/>
                  </a:cubicBezTo>
                  <a:cubicBezTo>
                    <a:pt x="476" y="1831"/>
                    <a:pt x="475" y="1831"/>
                    <a:pt x="474" y="1832"/>
                  </a:cubicBezTo>
                  <a:cubicBezTo>
                    <a:pt x="381" y="1868"/>
                    <a:pt x="309" y="1895"/>
                    <a:pt x="260" y="1914"/>
                  </a:cubicBezTo>
                  <a:cubicBezTo>
                    <a:pt x="236" y="1923"/>
                    <a:pt x="218" y="1930"/>
                    <a:pt x="205" y="1935"/>
                  </a:cubicBezTo>
                  <a:cubicBezTo>
                    <a:pt x="192" y="1940"/>
                    <a:pt x="185" y="1943"/>
                    <a:pt x="185" y="1943"/>
                  </a:cubicBezTo>
                  <a:cubicBezTo>
                    <a:pt x="185" y="1943"/>
                    <a:pt x="191" y="1941"/>
                    <a:pt x="204" y="1936"/>
                  </a:cubicBezTo>
                  <a:cubicBezTo>
                    <a:pt x="217" y="1932"/>
                    <a:pt x="235" y="1925"/>
                    <a:pt x="259" y="1917"/>
                  </a:cubicBezTo>
                  <a:cubicBezTo>
                    <a:pt x="309" y="1899"/>
                    <a:pt x="382" y="1872"/>
                    <a:pt x="476" y="1837"/>
                  </a:cubicBezTo>
                  <a:lnTo>
                    <a:pt x="474" y="1837"/>
                  </a:lnTo>
                  <a:cubicBezTo>
                    <a:pt x="581" y="1904"/>
                    <a:pt x="739" y="1973"/>
                    <a:pt x="938" y="1984"/>
                  </a:cubicBezTo>
                  <a:cubicBezTo>
                    <a:pt x="988" y="1987"/>
                    <a:pt x="1039" y="1983"/>
                    <a:pt x="1093" y="1981"/>
                  </a:cubicBezTo>
                  <a:cubicBezTo>
                    <a:pt x="1119" y="1977"/>
                    <a:pt x="1146" y="1973"/>
                    <a:pt x="1173" y="1968"/>
                  </a:cubicBezTo>
                  <a:cubicBezTo>
                    <a:pt x="1187" y="1967"/>
                    <a:pt x="1201" y="1964"/>
                    <a:pt x="1214" y="1960"/>
                  </a:cubicBezTo>
                  <a:cubicBezTo>
                    <a:pt x="1228" y="1956"/>
                    <a:pt x="1242" y="1953"/>
                    <a:pt x="1256" y="1949"/>
                  </a:cubicBezTo>
                  <a:cubicBezTo>
                    <a:pt x="1366" y="1919"/>
                    <a:pt x="1478" y="1868"/>
                    <a:pt x="1581" y="1792"/>
                  </a:cubicBezTo>
                  <a:cubicBezTo>
                    <a:pt x="1683" y="1716"/>
                    <a:pt x="1777" y="1616"/>
                    <a:pt x="1848" y="1496"/>
                  </a:cubicBezTo>
                  <a:cubicBezTo>
                    <a:pt x="1918" y="1376"/>
                    <a:pt x="1968" y="1236"/>
                    <a:pt x="1981" y="1087"/>
                  </a:cubicBezTo>
                  <a:cubicBezTo>
                    <a:pt x="1982" y="1071"/>
                    <a:pt x="1983" y="1055"/>
                    <a:pt x="1984" y="1039"/>
                  </a:cubicBezTo>
                  <a:lnTo>
                    <a:pt x="1984" y="958"/>
                  </a:lnTo>
                  <a:cubicBezTo>
                    <a:pt x="1980" y="849"/>
                    <a:pt x="1958" y="739"/>
                    <a:pt x="1917" y="634"/>
                  </a:cubicBezTo>
                  <a:cubicBezTo>
                    <a:pt x="1862" y="486"/>
                    <a:pt x="1764" y="351"/>
                    <a:pt x="1641" y="243"/>
                  </a:cubicBezTo>
                  <a:cubicBezTo>
                    <a:pt x="1627" y="229"/>
                    <a:pt x="1610" y="217"/>
                    <a:pt x="1594" y="205"/>
                  </a:cubicBezTo>
                  <a:lnTo>
                    <a:pt x="1546" y="169"/>
                  </a:lnTo>
                  <a:lnTo>
                    <a:pt x="1495" y="138"/>
                  </a:lnTo>
                  <a:cubicBezTo>
                    <a:pt x="1478" y="128"/>
                    <a:pt x="1461" y="118"/>
                    <a:pt x="1443" y="110"/>
                  </a:cubicBezTo>
                  <a:cubicBezTo>
                    <a:pt x="1425" y="101"/>
                    <a:pt x="1407" y="93"/>
                    <a:pt x="1390" y="84"/>
                  </a:cubicBezTo>
                  <a:cubicBezTo>
                    <a:pt x="1372" y="75"/>
                    <a:pt x="1353" y="70"/>
                    <a:pt x="1335" y="63"/>
                  </a:cubicBezTo>
                  <a:cubicBezTo>
                    <a:pt x="1316" y="56"/>
                    <a:pt x="1298" y="49"/>
                    <a:pt x="1280" y="44"/>
                  </a:cubicBezTo>
                  <a:cubicBezTo>
                    <a:pt x="1261" y="39"/>
                    <a:pt x="1242" y="34"/>
                    <a:pt x="1224" y="29"/>
                  </a:cubicBezTo>
                  <a:cubicBezTo>
                    <a:pt x="1074" y="-8"/>
                    <a:pt x="919" y="-8"/>
                    <a:pt x="775" y="25"/>
                  </a:cubicBezTo>
                  <a:cubicBezTo>
                    <a:pt x="632" y="57"/>
                    <a:pt x="501" y="120"/>
                    <a:pt x="392" y="204"/>
                  </a:cubicBezTo>
                  <a:cubicBezTo>
                    <a:pt x="283" y="286"/>
                    <a:pt x="196" y="389"/>
                    <a:pt x="133" y="498"/>
                  </a:cubicBezTo>
                  <a:cubicBezTo>
                    <a:pt x="70" y="607"/>
                    <a:pt x="31" y="723"/>
                    <a:pt x="13" y="834"/>
                  </a:cubicBezTo>
                  <a:cubicBezTo>
                    <a:pt x="3" y="890"/>
                    <a:pt x="2" y="945"/>
                    <a:pt x="0" y="998"/>
                  </a:cubicBezTo>
                  <a:cubicBezTo>
                    <a:pt x="0" y="1051"/>
                    <a:pt x="4" y="1102"/>
                    <a:pt x="12" y="1151"/>
                  </a:cubicBezTo>
                  <a:cubicBezTo>
                    <a:pt x="44" y="1347"/>
                    <a:pt x="129" y="1498"/>
                    <a:pt x="209" y="1600"/>
                  </a:cubicBezTo>
                  <a:lnTo>
                    <a:pt x="213" y="1596"/>
                  </a:lnTo>
                  <a:lnTo>
                    <a:pt x="212" y="1596"/>
                  </a:lnTo>
                  <a:cubicBezTo>
                    <a:pt x="211" y="1594"/>
                    <a:pt x="209" y="1595"/>
                    <a:pt x="208" y="1596"/>
                  </a:cubicBezTo>
                  <a:lnTo>
                    <a:pt x="208" y="1597"/>
                  </a:lnTo>
                  <a:cubicBezTo>
                    <a:pt x="200" y="1710"/>
                    <a:pt x="194" y="1796"/>
                    <a:pt x="190" y="1855"/>
                  </a:cubicBezTo>
                  <a:cubicBezTo>
                    <a:pt x="188" y="1884"/>
                    <a:pt x="187" y="1906"/>
                    <a:pt x="186" y="1921"/>
                  </a:cubicBezTo>
                  <a:cubicBezTo>
                    <a:pt x="185" y="1936"/>
                    <a:pt x="185" y="1943"/>
                    <a:pt x="185" y="194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3" name="Google Shape;1193;p31"/>
            <p:cNvSpPr/>
            <p:nvPr/>
          </p:nvSpPr>
          <p:spPr>
            <a:xfrm>
              <a:off x="7512917" y="2925635"/>
              <a:ext cx="39961" cy="39713"/>
            </a:xfrm>
            <a:custGeom>
              <a:avLst/>
              <a:gdLst/>
              <a:ahLst/>
              <a:cxnLst/>
              <a:rect l="l" t="t" r="r" b="b"/>
              <a:pathLst>
                <a:path w="161" h="160" extrusionOk="0">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4" name="Google Shape;1194;p31"/>
            <p:cNvSpPr/>
            <p:nvPr/>
          </p:nvSpPr>
          <p:spPr>
            <a:xfrm>
              <a:off x="7432995" y="2925635"/>
              <a:ext cx="39961" cy="39713"/>
            </a:xfrm>
            <a:custGeom>
              <a:avLst/>
              <a:gdLst/>
              <a:ahLst/>
              <a:cxnLst/>
              <a:rect l="l" t="t" r="r" b="b"/>
              <a:pathLst>
                <a:path w="161" h="160" extrusionOk="0">
                  <a:moveTo>
                    <a:pt x="0" y="80"/>
                  </a:moveTo>
                  <a:cubicBezTo>
                    <a:pt x="0" y="124"/>
                    <a:pt x="36" y="160"/>
                    <a:pt x="80" y="160"/>
                  </a:cubicBezTo>
                  <a:cubicBezTo>
                    <a:pt x="125" y="160"/>
                    <a:pt x="161" y="124"/>
                    <a:pt x="161" y="80"/>
                  </a:cubicBezTo>
                  <a:cubicBezTo>
                    <a:pt x="161" y="36"/>
                    <a:pt x="125" y="0"/>
                    <a:pt x="80" y="0"/>
                  </a:cubicBezTo>
                  <a:cubicBezTo>
                    <a:pt x="36" y="0"/>
                    <a:pt x="0" y="36"/>
                    <a:pt x="0" y="80"/>
                  </a:cubicBezTo>
                  <a:close/>
                </a:path>
              </a:pathLst>
            </a:custGeom>
            <a:solidFill>
              <a:schemeClr val="dk1"/>
            </a:solidFill>
            <a:ln>
              <a:noFill/>
            </a:ln>
          </p:spPr>
          <p:txBody>
            <a:bodyPr spcFirstLastPara="1" wrap="square" lIns="90000" tIns="12600" rIns="90000" bIns="12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5" name="Google Shape;1195;p31"/>
            <p:cNvSpPr/>
            <p:nvPr/>
          </p:nvSpPr>
          <p:spPr>
            <a:xfrm>
              <a:off x="7350591" y="2925387"/>
              <a:ext cx="39961" cy="40209"/>
            </a:xfrm>
            <a:custGeom>
              <a:avLst/>
              <a:gdLst/>
              <a:ahLst/>
              <a:cxnLst/>
              <a:rect l="l" t="t" r="r" b="b"/>
              <a:pathLst>
                <a:path w="161" h="162" extrusionOk="0">
                  <a:moveTo>
                    <a:pt x="11" y="41"/>
                  </a:moveTo>
                  <a:cubicBezTo>
                    <a:pt x="-11" y="79"/>
                    <a:pt x="2" y="128"/>
                    <a:pt x="40" y="151"/>
                  </a:cubicBezTo>
                  <a:cubicBezTo>
                    <a:pt x="79" y="173"/>
                    <a:pt x="128" y="160"/>
                    <a:pt x="150" y="121"/>
                  </a:cubicBezTo>
                  <a:cubicBezTo>
                    <a:pt x="172" y="83"/>
                    <a:pt x="160" y="33"/>
                    <a:pt x="121" y="11"/>
                  </a:cubicBezTo>
                  <a:cubicBezTo>
                    <a:pt x="83" y="-12"/>
                    <a:pt x="33" y="2"/>
                    <a:pt x="11" y="41"/>
                  </a:cubicBezTo>
                  <a:close/>
                </a:path>
              </a:pathLst>
            </a:custGeom>
            <a:solidFill>
              <a:schemeClr val="dk1"/>
            </a:solidFill>
            <a:ln>
              <a:noFill/>
            </a:ln>
          </p:spPr>
          <p:txBody>
            <a:bodyPr spcFirstLastPara="1" wrap="square" lIns="90000" tIns="13300" rIns="90000" bIns="133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196" name="Google Shape;1196;p31"/>
          <p:cNvGrpSpPr/>
          <p:nvPr/>
        </p:nvGrpSpPr>
        <p:grpSpPr>
          <a:xfrm>
            <a:off x="1692076" y="2439420"/>
            <a:ext cx="1656927" cy="1841939"/>
            <a:chOff x="5742719" y="2810467"/>
            <a:chExt cx="1724528" cy="1916889"/>
          </a:xfrm>
        </p:grpSpPr>
        <p:sp>
          <p:nvSpPr>
            <p:cNvPr id="1197" name="Google Shape;1197;p31"/>
            <p:cNvSpPr/>
            <p:nvPr/>
          </p:nvSpPr>
          <p:spPr>
            <a:xfrm>
              <a:off x="5744456" y="3036583"/>
              <a:ext cx="1514051" cy="1322188"/>
            </a:xfrm>
            <a:custGeom>
              <a:avLst/>
              <a:gdLst/>
              <a:ahLst/>
              <a:cxnLst/>
              <a:rect l="l" t="t" r="r" b="b"/>
              <a:pathLst>
                <a:path w="6100" h="5327" extrusionOk="0">
                  <a:moveTo>
                    <a:pt x="6092" y="1337"/>
                  </a:moveTo>
                  <a:lnTo>
                    <a:pt x="5367" y="5020"/>
                  </a:lnTo>
                  <a:cubicBezTo>
                    <a:pt x="5325" y="5230"/>
                    <a:pt x="5119" y="5364"/>
                    <a:pt x="4911" y="5318"/>
                  </a:cubicBezTo>
                  <a:lnTo>
                    <a:pt x="297" y="4292"/>
                  </a:lnTo>
                  <a:cubicBezTo>
                    <a:pt x="96" y="4248"/>
                    <a:pt x="-32" y="4052"/>
                    <a:pt x="6" y="3850"/>
                  </a:cubicBezTo>
                  <a:lnTo>
                    <a:pt x="674" y="311"/>
                  </a:lnTo>
                  <a:cubicBezTo>
                    <a:pt x="713" y="104"/>
                    <a:pt x="913" y="-32"/>
                    <a:pt x="1119" y="7"/>
                  </a:cubicBezTo>
                  <a:lnTo>
                    <a:pt x="5790" y="891"/>
                  </a:lnTo>
                  <a:cubicBezTo>
                    <a:pt x="5998" y="930"/>
                    <a:pt x="6133" y="1131"/>
                    <a:pt x="6093" y="1337"/>
                  </a:cubicBezTo>
                  <a:lnTo>
                    <a:pt x="6092" y="1337"/>
                  </a:lnTo>
                  <a:close/>
                </a:path>
              </a:pathLst>
            </a:custGeom>
            <a:solidFill>
              <a:schemeClr val="lt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8" name="Google Shape;1198;p31"/>
            <p:cNvSpPr/>
            <p:nvPr/>
          </p:nvSpPr>
          <p:spPr>
            <a:xfrm>
              <a:off x="5742719" y="3035094"/>
              <a:ext cx="1515788" cy="1324918"/>
            </a:xfrm>
            <a:custGeom>
              <a:avLst/>
              <a:gdLst/>
              <a:ahLst/>
              <a:cxnLst/>
              <a:rect l="l" t="t" r="r" b="b"/>
              <a:pathLst>
                <a:path w="6107" h="5338" extrusionOk="0">
                  <a:moveTo>
                    <a:pt x="6099" y="1343"/>
                  </a:moveTo>
                  <a:cubicBezTo>
                    <a:pt x="6099" y="1343"/>
                    <a:pt x="6100" y="1339"/>
                    <a:pt x="6101" y="1331"/>
                  </a:cubicBezTo>
                  <a:cubicBezTo>
                    <a:pt x="6102" y="1323"/>
                    <a:pt x="6106" y="1311"/>
                    <a:pt x="6106" y="1295"/>
                  </a:cubicBezTo>
                  <a:cubicBezTo>
                    <a:pt x="6109" y="1263"/>
                    <a:pt x="6108" y="1212"/>
                    <a:pt x="6088" y="1151"/>
                  </a:cubicBezTo>
                  <a:cubicBezTo>
                    <a:pt x="6078" y="1121"/>
                    <a:pt x="6063" y="1088"/>
                    <a:pt x="6041" y="1054"/>
                  </a:cubicBezTo>
                  <a:cubicBezTo>
                    <a:pt x="6019" y="1022"/>
                    <a:pt x="5989" y="989"/>
                    <a:pt x="5951" y="962"/>
                  </a:cubicBezTo>
                  <a:cubicBezTo>
                    <a:pt x="5913" y="934"/>
                    <a:pt x="5867" y="911"/>
                    <a:pt x="5814" y="898"/>
                  </a:cubicBezTo>
                  <a:cubicBezTo>
                    <a:pt x="5761" y="886"/>
                    <a:pt x="5704" y="877"/>
                    <a:pt x="5645" y="865"/>
                  </a:cubicBezTo>
                  <a:cubicBezTo>
                    <a:pt x="5167" y="774"/>
                    <a:pt x="4475" y="643"/>
                    <a:pt x="3621" y="480"/>
                  </a:cubicBezTo>
                  <a:cubicBezTo>
                    <a:pt x="3193" y="399"/>
                    <a:pt x="2725" y="310"/>
                    <a:pt x="2223" y="215"/>
                  </a:cubicBezTo>
                  <a:cubicBezTo>
                    <a:pt x="1972" y="167"/>
                    <a:pt x="1712" y="118"/>
                    <a:pt x="1444" y="67"/>
                  </a:cubicBezTo>
                  <a:cubicBezTo>
                    <a:pt x="1377" y="54"/>
                    <a:pt x="1310" y="42"/>
                    <a:pt x="1242" y="29"/>
                  </a:cubicBezTo>
                  <a:cubicBezTo>
                    <a:pt x="1208" y="22"/>
                    <a:pt x="1174" y="16"/>
                    <a:pt x="1140" y="9"/>
                  </a:cubicBezTo>
                  <a:cubicBezTo>
                    <a:pt x="1123" y="6"/>
                    <a:pt x="1105" y="4"/>
                    <a:pt x="1088" y="1"/>
                  </a:cubicBezTo>
                  <a:cubicBezTo>
                    <a:pt x="1070" y="1"/>
                    <a:pt x="1052" y="-1"/>
                    <a:pt x="1034" y="1"/>
                  </a:cubicBezTo>
                  <a:cubicBezTo>
                    <a:pt x="963" y="4"/>
                    <a:pt x="893" y="29"/>
                    <a:pt x="834" y="70"/>
                  </a:cubicBezTo>
                  <a:cubicBezTo>
                    <a:pt x="804" y="91"/>
                    <a:pt x="778" y="116"/>
                    <a:pt x="755" y="144"/>
                  </a:cubicBezTo>
                  <a:cubicBezTo>
                    <a:pt x="732" y="172"/>
                    <a:pt x="713" y="203"/>
                    <a:pt x="699" y="237"/>
                  </a:cubicBezTo>
                  <a:cubicBezTo>
                    <a:pt x="685" y="271"/>
                    <a:pt x="676" y="307"/>
                    <a:pt x="670" y="342"/>
                  </a:cubicBezTo>
                  <a:cubicBezTo>
                    <a:pt x="663" y="378"/>
                    <a:pt x="657" y="414"/>
                    <a:pt x="650" y="449"/>
                  </a:cubicBezTo>
                  <a:cubicBezTo>
                    <a:pt x="636" y="521"/>
                    <a:pt x="623" y="593"/>
                    <a:pt x="609" y="665"/>
                  </a:cubicBezTo>
                  <a:cubicBezTo>
                    <a:pt x="582" y="810"/>
                    <a:pt x="554" y="956"/>
                    <a:pt x="526" y="1104"/>
                  </a:cubicBezTo>
                  <a:cubicBezTo>
                    <a:pt x="470" y="1399"/>
                    <a:pt x="413" y="1701"/>
                    <a:pt x="355" y="2008"/>
                  </a:cubicBezTo>
                  <a:cubicBezTo>
                    <a:pt x="297" y="2316"/>
                    <a:pt x="238" y="2628"/>
                    <a:pt x="178" y="2946"/>
                  </a:cubicBezTo>
                  <a:cubicBezTo>
                    <a:pt x="148" y="3104"/>
                    <a:pt x="117" y="3265"/>
                    <a:pt x="87" y="3425"/>
                  </a:cubicBezTo>
                  <a:cubicBezTo>
                    <a:pt x="72" y="3506"/>
                    <a:pt x="57" y="3586"/>
                    <a:pt x="41" y="3668"/>
                  </a:cubicBezTo>
                  <a:cubicBezTo>
                    <a:pt x="34" y="3708"/>
                    <a:pt x="26" y="3749"/>
                    <a:pt x="18" y="3789"/>
                  </a:cubicBezTo>
                  <a:cubicBezTo>
                    <a:pt x="11" y="3830"/>
                    <a:pt x="1" y="3871"/>
                    <a:pt x="0" y="3913"/>
                  </a:cubicBezTo>
                  <a:cubicBezTo>
                    <a:pt x="-4" y="3998"/>
                    <a:pt x="22" y="4083"/>
                    <a:pt x="71" y="4151"/>
                  </a:cubicBezTo>
                  <a:cubicBezTo>
                    <a:pt x="119" y="4220"/>
                    <a:pt x="191" y="4271"/>
                    <a:pt x="270" y="4296"/>
                  </a:cubicBezTo>
                  <a:cubicBezTo>
                    <a:pt x="311" y="4308"/>
                    <a:pt x="350" y="4315"/>
                    <a:pt x="390" y="4324"/>
                  </a:cubicBezTo>
                  <a:cubicBezTo>
                    <a:pt x="430" y="4333"/>
                    <a:pt x="470" y="4342"/>
                    <a:pt x="510" y="4351"/>
                  </a:cubicBezTo>
                  <a:cubicBezTo>
                    <a:pt x="589" y="4368"/>
                    <a:pt x="668" y="4386"/>
                    <a:pt x="747" y="4403"/>
                  </a:cubicBezTo>
                  <a:cubicBezTo>
                    <a:pt x="1063" y="4474"/>
                    <a:pt x="1374" y="4543"/>
                    <a:pt x="1679" y="4610"/>
                  </a:cubicBezTo>
                  <a:cubicBezTo>
                    <a:pt x="2290" y="4746"/>
                    <a:pt x="2880" y="4877"/>
                    <a:pt x="3441" y="5001"/>
                  </a:cubicBezTo>
                  <a:cubicBezTo>
                    <a:pt x="3722" y="5063"/>
                    <a:pt x="3996" y="5124"/>
                    <a:pt x="4261" y="5183"/>
                  </a:cubicBezTo>
                  <a:cubicBezTo>
                    <a:pt x="4395" y="5213"/>
                    <a:pt x="4526" y="5242"/>
                    <a:pt x="4655" y="5271"/>
                  </a:cubicBezTo>
                  <a:cubicBezTo>
                    <a:pt x="4719" y="5285"/>
                    <a:pt x="4783" y="5299"/>
                    <a:pt x="4847" y="5313"/>
                  </a:cubicBezTo>
                  <a:cubicBezTo>
                    <a:pt x="4879" y="5320"/>
                    <a:pt x="4909" y="5328"/>
                    <a:pt x="4942" y="5333"/>
                  </a:cubicBezTo>
                  <a:cubicBezTo>
                    <a:pt x="4975" y="5339"/>
                    <a:pt x="5007" y="5339"/>
                    <a:pt x="5040" y="5336"/>
                  </a:cubicBezTo>
                  <a:cubicBezTo>
                    <a:pt x="5169" y="5323"/>
                    <a:pt x="5286" y="5241"/>
                    <a:pt x="5343" y="5129"/>
                  </a:cubicBezTo>
                  <a:cubicBezTo>
                    <a:pt x="5350" y="5115"/>
                    <a:pt x="5357" y="5101"/>
                    <a:pt x="5362" y="5086"/>
                  </a:cubicBezTo>
                  <a:lnTo>
                    <a:pt x="5370" y="5064"/>
                  </a:lnTo>
                  <a:lnTo>
                    <a:pt x="5375" y="5042"/>
                  </a:lnTo>
                  <a:cubicBezTo>
                    <a:pt x="5383" y="5012"/>
                    <a:pt x="5387" y="4982"/>
                    <a:pt x="5394" y="4952"/>
                  </a:cubicBezTo>
                  <a:cubicBezTo>
                    <a:pt x="5405" y="4893"/>
                    <a:pt x="5417" y="4834"/>
                    <a:pt x="5428" y="4776"/>
                  </a:cubicBezTo>
                  <a:cubicBezTo>
                    <a:pt x="5474" y="4543"/>
                    <a:pt x="5518" y="4319"/>
                    <a:pt x="5560" y="4106"/>
                  </a:cubicBezTo>
                  <a:cubicBezTo>
                    <a:pt x="5727" y="3252"/>
                    <a:pt x="5862" y="2562"/>
                    <a:pt x="5956" y="2084"/>
                  </a:cubicBezTo>
                  <a:cubicBezTo>
                    <a:pt x="6002" y="1845"/>
                    <a:pt x="6038" y="1660"/>
                    <a:pt x="6063" y="1534"/>
                  </a:cubicBezTo>
                  <a:cubicBezTo>
                    <a:pt x="6075" y="1472"/>
                    <a:pt x="6084" y="1424"/>
                    <a:pt x="6090" y="1391"/>
                  </a:cubicBezTo>
                  <a:cubicBezTo>
                    <a:pt x="6096" y="1359"/>
                    <a:pt x="6099" y="1342"/>
                    <a:pt x="6099" y="1342"/>
                  </a:cubicBezTo>
                  <a:cubicBezTo>
                    <a:pt x="6099" y="1342"/>
                    <a:pt x="6096" y="1359"/>
                    <a:pt x="6089" y="1391"/>
                  </a:cubicBezTo>
                  <a:cubicBezTo>
                    <a:pt x="6082" y="1423"/>
                    <a:pt x="6073" y="1471"/>
                    <a:pt x="6060" y="1534"/>
                  </a:cubicBezTo>
                  <a:cubicBezTo>
                    <a:pt x="6035" y="1659"/>
                    <a:pt x="5998" y="1845"/>
                    <a:pt x="5951" y="2083"/>
                  </a:cubicBezTo>
                  <a:cubicBezTo>
                    <a:pt x="5856" y="2560"/>
                    <a:pt x="5719" y="3251"/>
                    <a:pt x="5550" y="4104"/>
                  </a:cubicBezTo>
                  <a:cubicBezTo>
                    <a:pt x="5508" y="4317"/>
                    <a:pt x="5464" y="4540"/>
                    <a:pt x="5417" y="4773"/>
                  </a:cubicBezTo>
                  <a:cubicBezTo>
                    <a:pt x="5406" y="4831"/>
                    <a:pt x="5394" y="4891"/>
                    <a:pt x="5382" y="4950"/>
                  </a:cubicBezTo>
                  <a:cubicBezTo>
                    <a:pt x="5371" y="5010"/>
                    <a:pt x="5362" y="5070"/>
                    <a:pt x="5332" y="5124"/>
                  </a:cubicBezTo>
                  <a:cubicBezTo>
                    <a:pt x="5277" y="5233"/>
                    <a:pt x="5164" y="5312"/>
                    <a:pt x="5038" y="5324"/>
                  </a:cubicBezTo>
                  <a:cubicBezTo>
                    <a:pt x="5007" y="5327"/>
                    <a:pt x="4975" y="5327"/>
                    <a:pt x="4943" y="5321"/>
                  </a:cubicBezTo>
                  <a:cubicBezTo>
                    <a:pt x="4912" y="5317"/>
                    <a:pt x="4880" y="5308"/>
                    <a:pt x="4849" y="5302"/>
                  </a:cubicBezTo>
                  <a:cubicBezTo>
                    <a:pt x="4785" y="5288"/>
                    <a:pt x="4721" y="5273"/>
                    <a:pt x="4657" y="5259"/>
                  </a:cubicBezTo>
                  <a:cubicBezTo>
                    <a:pt x="4528" y="5230"/>
                    <a:pt x="4397" y="5201"/>
                    <a:pt x="4264" y="5171"/>
                  </a:cubicBezTo>
                  <a:cubicBezTo>
                    <a:pt x="3998" y="5112"/>
                    <a:pt x="3724" y="5051"/>
                    <a:pt x="3443" y="4989"/>
                  </a:cubicBezTo>
                  <a:cubicBezTo>
                    <a:pt x="2882" y="4864"/>
                    <a:pt x="2293" y="4733"/>
                    <a:pt x="1682" y="4597"/>
                  </a:cubicBezTo>
                  <a:cubicBezTo>
                    <a:pt x="1376" y="4529"/>
                    <a:pt x="1065" y="4460"/>
                    <a:pt x="750" y="4390"/>
                  </a:cubicBezTo>
                  <a:cubicBezTo>
                    <a:pt x="671" y="4372"/>
                    <a:pt x="592" y="4354"/>
                    <a:pt x="512" y="4337"/>
                  </a:cubicBezTo>
                  <a:cubicBezTo>
                    <a:pt x="472" y="4328"/>
                    <a:pt x="433" y="4319"/>
                    <a:pt x="393" y="4310"/>
                  </a:cubicBezTo>
                  <a:cubicBezTo>
                    <a:pt x="353" y="4301"/>
                    <a:pt x="312" y="4294"/>
                    <a:pt x="274" y="4282"/>
                  </a:cubicBezTo>
                  <a:cubicBezTo>
                    <a:pt x="198" y="4258"/>
                    <a:pt x="128" y="4209"/>
                    <a:pt x="82" y="4142"/>
                  </a:cubicBezTo>
                  <a:cubicBezTo>
                    <a:pt x="35" y="4076"/>
                    <a:pt x="9" y="3995"/>
                    <a:pt x="13" y="3913"/>
                  </a:cubicBezTo>
                  <a:cubicBezTo>
                    <a:pt x="14" y="3873"/>
                    <a:pt x="24" y="3832"/>
                    <a:pt x="31" y="3792"/>
                  </a:cubicBezTo>
                  <a:cubicBezTo>
                    <a:pt x="39" y="3751"/>
                    <a:pt x="46" y="3710"/>
                    <a:pt x="54" y="3670"/>
                  </a:cubicBezTo>
                  <a:cubicBezTo>
                    <a:pt x="70" y="3589"/>
                    <a:pt x="85" y="3508"/>
                    <a:pt x="100" y="3427"/>
                  </a:cubicBezTo>
                  <a:cubicBezTo>
                    <a:pt x="130" y="3267"/>
                    <a:pt x="161" y="3107"/>
                    <a:pt x="190" y="2948"/>
                  </a:cubicBezTo>
                  <a:cubicBezTo>
                    <a:pt x="250" y="2630"/>
                    <a:pt x="309" y="2317"/>
                    <a:pt x="367" y="2010"/>
                  </a:cubicBezTo>
                  <a:cubicBezTo>
                    <a:pt x="425" y="1703"/>
                    <a:pt x="483" y="1400"/>
                    <a:pt x="538" y="1106"/>
                  </a:cubicBezTo>
                  <a:cubicBezTo>
                    <a:pt x="566" y="958"/>
                    <a:pt x="594" y="812"/>
                    <a:pt x="621" y="667"/>
                  </a:cubicBezTo>
                  <a:cubicBezTo>
                    <a:pt x="635" y="595"/>
                    <a:pt x="648" y="523"/>
                    <a:pt x="662" y="451"/>
                  </a:cubicBezTo>
                  <a:cubicBezTo>
                    <a:pt x="669" y="415"/>
                    <a:pt x="675" y="380"/>
                    <a:pt x="682" y="344"/>
                  </a:cubicBezTo>
                  <a:cubicBezTo>
                    <a:pt x="688" y="308"/>
                    <a:pt x="697" y="274"/>
                    <a:pt x="710" y="241"/>
                  </a:cubicBezTo>
                  <a:cubicBezTo>
                    <a:pt x="724" y="209"/>
                    <a:pt x="742" y="178"/>
                    <a:pt x="764" y="151"/>
                  </a:cubicBezTo>
                  <a:cubicBezTo>
                    <a:pt x="787" y="124"/>
                    <a:pt x="812" y="99"/>
                    <a:pt x="840" y="79"/>
                  </a:cubicBezTo>
                  <a:cubicBezTo>
                    <a:pt x="898" y="40"/>
                    <a:pt x="966" y="16"/>
                    <a:pt x="1035" y="12"/>
                  </a:cubicBezTo>
                  <a:cubicBezTo>
                    <a:pt x="1052" y="10"/>
                    <a:pt x="1069" y="12"/>
                    <a:pt x="1086" y="13"/>
                  </a:cubicBezTo>
                  <a:cubicBezTo>
                    <a:pt x="1103" y="15"/>
                    <a:pt x="1120" y="17"/>
                    <a:pt x="1137" y="20"/>
                  </a:cubicBezTo>
                  <a:cubicBezTo>
                    <a:pt x="1171" y="27"/>
                    <a:pt x="1206" y="33"/>
                    <a:pt x="1239" y="40"/>
                  </a:cubicBezTo>
                  <a:cubicBezTo>
                    <a:pt x="1307" y="52"/>
                    <a:pt x="1375" y="65"/>
                    <a:pt x="1442" y="78"/>
                  </a:cubicBezTo>
                  <a:cubicBezTo>
                    <a:pt x="1709" y="128"/>
                    <a:pt x="1969" y="177"/>
                    <a:pt x="2221" y="225"/>
                  </a:cubicBezTo>
                  <a:cubicBezTo>
                    <a:pt x="2723" y="319"/>
                    <a:pt x="3191" y="408"/>
                    <a:pt x="3619" y="488"/>
                  </a:cubicBezTo>
                  <a:cubicBezTo>
                    <a:pt x="4473" y="649"/>
                    <a:pt x="5165" y="779"/>
                    <a:pt x="5643" y="869"/>
                  </a:cubicBezTo>
                  <a:cubicBezTo>
                    <a:pt x="5703" y="881"/>
                    <a:pt x="5760" y="890"/>
                    <a:pt x="5812" y="901"/>
                  </a:cubicBezTo>
                  <a:cubicBezTo>
                    <a:pt x="5864" y="914"/>
                    <a:pt x="5910" y="936"/>
                    <a:pt x="5948" y="963"/>
                  </a:cubicBezTo>
                  <a:cubicBezTo>
                    <a:pt x="5985" y="991"/>
                    <a:pt x="6015" y="1023"/>
                    <a:pt x="6038" y="1055"/>
                  </a:cubicBezTo>
                  <a:cubicBezTo>
                    <a:pt x="6060" y="1088"/>
                    <a:pt x="6075" y="1120"/>
                    <a:pt x="6085" y="1150"/>
                  </a:cubicBezTo>
                  <a:cubicBezTo>
                    <a:pt x="6105" y="1211"/>
                    <a:pt x="6106" y="1261"/>
                    <a:pt x="6104" y="1293"/>
                  </a:cubicBezTo>
                  <a:cubicBezTo>
                    <a:pt x="6104" y="1309"/>
                    <a:pt x="6101" y="1321"/>
                    <a:pt x="6100" y="1329"/>
                  </a:cubicBezTo>
                  <a:cubicBezTo>
                    <a:pt x="6099" y="1337"/>
                    <a:pt x="6099" y="1341"/>
                    <a:pt x="6099" y="1341"/>
                  </a:cubicBezTo>
                  <a:lnTo>
                    <a:pt x="6099" y="134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99" name="Google Shape;1199;p31"/>
            <p:cNvSpPr/>
            <p:nvPr/>
          </p:nvSpPr>
          <p:spPr>
            <a:xfrm>
              <a:off x="5779205" y="3078530"/>
              <a:ext cx="1433880" cy="1240280"/>
            </a:xfrm>
            <a:custGeom>
              <a:avLst/>
              <a:gdLst/>
              <a:ahLst/>
              <a:cxnLst/>
              <a:rect l="l" t="t" r="r" b="b"/>
              <a:pathLst>
                <a:path w="5777" h="4997" extrusionOk="0">
                  <a:moveTo>
                    <a:pt x="5770" y="1260"/>
                  </a:moveTo>
                  <a:lnTo>
                    <a:pt x="5090" y="4709"/>
                  </a:lnTo>
                  <a:cubicBezTo>
                    <a:pt x="5051" y="4905"/>
                    <a:pt x="4858" y="5032"/>
                    <a:pt x="4663" y="4988"/>
                  </a:cubicBezTo>
                  <a:lnTo>
                    <a:pt x="278" y="4020"/>
                  </a:lnTo>
                  <a:cubicBezTo>
                    <a:pt x="91" y="3979"/>
                    <a:pt x="-30" y="3796"/>
                    <a:pt x="6" y="3606"/>
                  </a:cubicBezTo>
                  <a:lnTo>
                    <a:pt x="632" y="291"/>
                  </a:lnTo>
                  <a:cubicBezTo>
                    <a:pt x="668" y="98"/>
                    <a:pt x="855" y="-29"/>
                    <a:pt x="1048" y="7"/>
                  </a:cubicBezTo>
                  <a:lnTo>
                    <a:pt x="5486" y="842"/>
                  </a:lnTo>
                  <a:cubicBezTo>
                    <a:pt x="5681" y="879"/>
                    <a:pt x="5808" y="1067"/>
                    <a:pt x="5770" y="126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0" name="Google Shape;1200;p31"/>
            <p:cNvSpPr/>
            <p:nvPr/>
          </p:nvSpPr>
          <p:spPr>
            <a:xfrm>
              <a:off x="5777468" y="3077040"/>
              <a:ext cx="1435618" cy="1242762"/>
            </a:xfrm>
            <a:custGeom>
              <a:avLst/>
              <a:gdLst/>
              <a:ahLst/>
              <a:cxnLst/>
              <a:rect l="l" t="t" r="r" b="b"/>
              <a:pathLst>
                <a:path w="5784" h="5007" extrusionOk="0">
                  <a:moveTo>
                    <a:pt x="5777" y="1266"/>
                  </a:moveTo>
                  <a:cubicBezTo>
                    <a:pt x="5777" y="1266"/>
                    <a:pt x="5777" y="1262"/>
                    <a:pt x="5779" y="1255"/>
                  </a:cubicBezTo>
                  <a:cubicBezTo>
                    <a:pt x="5780" y="1247"/>
                    <a:pt x="5783" y="1235"/>
                    <a:pt x="5783" y="1220"/>
                  </a:cubicBezTo>
                  <a:cubicBezTo>
                    <a:pt x="5786" y="1189"/>
                    <a:pt x="5785" y="1142"/>
                    <a:pt x="5766" y="1085"/>
                  </a:cubicBezTo>
                  <a:cubicBezTo>
                    <a:pt x="5747" y="1028"/>
                    <a:pt x="5708" y="959"/>
                    <a:pt x="5635" y="907"/>
                  </a:cubicBezTo>
                  <a:cubicBezTo>
                    <a:pt x="5599" y="881"/>
                    <a:pt x="5555" y="860"/>
                    <a:pt x="5505" y="849"/>
                  </a:cubicBezTo>
                  <a:cubicBezTo>
                    <a:pt x="5456" y="838"/>
                    <a:pt x="5402" y="829"/>
                    <a:pt x="5346" y="818"/>
                  </a:cubicBezTo>
                  <a:cubicBezTo>
                    <a:pt x="4895" y="732"/>
                    <a:pt x="4243" y="609"/>
                    <a:pt x="3436" y="456"/>
                  </a:cubicBezTo>
                  <a:cubicBezTo>
                    <a:pt x="3033" y="380"/>
                    <a:pt x="2592" y="297"/>
                    <a:pt x="2118" y="207"/>
                  </a:cubicBezTo>
                  <a:cubicBezTo>
                    <a:pt x="1881" y="162"/>
                    <a:pt x="1636" y="116"/>
                    <a:pt x="1383" y="68"/>
                  </a:cubicBezTo>
                  <a:cubicBezTo>
                    <a:pt x="1320" y="57"/>
                    <a:pt x="1256" y="45"/>
                    <a:pt x="1192" y="32"/>
                  </a:cubicBezTo>
                  <a:cubicBezTo>
                    <a:pt x="1160" y="26"/>
                    <a:pt x="1128" y="20"/>
                    <a:pt x="1096" y="14"/>
                  </a:cubicBezTo>
                  <a:cubicBezTo>
                    <a:pt x="1064" y="8"/>
                    <a:pt x="1031" y="1"/>
                    <a:pt x="997" y="1"/>
                  </a:cubicBezTo>
                  <a:cubicBezTo>
                    <a:pt x="980" y="-1"/>
                    <a:pt x="964" y="2"/>
                    <a:pt x="947" y="3"/>
                  </a:cubicBezTo>
                  <a:cubicBezTo>
                    <a:pt x="930" y="5"/>
                    <a:pt x="913" y="7"/>
                    <a:pt x="897" y="12"/>
                  </a:cubicBezTo>
                  <a:cubicBezTo>
                    <a:pt x="864" y="20"/>
                    <a:pt x="833" y="34"/>
                    <a:pt x="803" y="52"/>
                  </a:cubicBezTo>
                  <a:cubicBezTo>
                    <a:pt x="745" y="86"/>
                    <a:pt x="696" y="138"/>
                    <a:pt x="665" y="200"/>
                  </a:cubicBezTo>
                  <a:cubicBezTo>
                    <a:pt x="649" y="230"/>
                    <a:pt x="639" y="264"/>
                    <a:pt x="632" y="298"/>
                  </a:cubicBezTo>
                  <a:cubicBezTo>
                    <a:pt x="625" y="331"/>
                    <a:pt x="619" y="365"/>
                    <a:pt x="613" y="398"/>
                  </a:cubicBezTo>
                  <a:cubicBezTo>
                    <a:pt x="600" y="466"/>
                    <a:pt x="587" y="534"/>
                    <a:pt x="574" y="602"/>
                  </a:cubicBezTo>
                  <a:cubicBezTo>
                    <a:pt x="548" y="738"/>
                    <a:pt x="522" y="876"/>
                    <a:pt x="496" y="1016"/>
                  </a:cubicBezTo>
                  <a:cubicBezTo>
                    <a:pt x="443" y="1294"/>
                    <a:pt x="390" y="1580"/>
                    <a:pt x="335" y="1869"/>
                  </a:cubicBezTo>
                  <a:cubicBezTo>
                    <a:pt x="281" y="2159"/>
                    <a:pt x="224" y="2453"/>
                    <a:pt x="167" y="2753"/>
                  </a:cubicBezTo>
                  <a:cubicBezTo>
                    <a:pt x="139" y="2903"/>
                    <a:pt x="110" y="3053"/>
                    <a:pt x="82" y="3205"/>
                  </a:cubicBezTo>
                  <a:cubicBezTo>
                    <a:pt x="68" y="3281"/>
                    <a:pt x="53" y="3357"/>
                    <a:pt x="39" y="3434"/>
                  </a:cubicBezTo>
                  <a:cubicBezTo>
                    <a:pt x="32" y="3472"/>
                    <a:pt x="24" y="3510"/>
                    <a:pt x="17" y="3549"/>
                  </a:cubicBezTo>
                  <a:cubicBezTo>
                    <a:pt x="10" y="3587"/>
                    <a:pt x="1" y="3625"/>
                    <a:pt x="0" y="3665"/>
                  </a:cubicBezTo>
                  <a:cubicBezTo>
                    <a:pt x="-4" y="3745"/>
                    <a:pt x="21" y="3825"/>
                    <a:pt x="67" y="3889"/>
                  </a:cubicBezTo>
                  <a:cubicBezTo>
                    <a:pt x="113" y="3955"/>
                    <a:pt x="181" y="4002"/>
                    <a:pt x="257" y="4025"/>
                  </a:cubicBezTo>
                  <a:cubicBezTo>
                    <a:pt x="408" y="4061"/>
                    <a:pt x="558" y="4092"/>
                    <a:pt x="707" y="4126"/>
                  </a:cubicBezTo>
                  <a:cubicBezTo>
                    <a:pt x="1004" y="4192"/>
                    <a:pt x="1298" y="4256"/>
                    <a:pt x="1586" y="4320"/>
                  </a:cubicBezTo>
                  <a:cubicBezTo>
                    <a:pt x="2163" y="4447"/>
                    <a:pt x="2719" y="4570"/>
                    <a:pt x="3248" y="4686"/>
                  </a:cubicBezTo>
                  <a:cubicBezTo>
                    <a:pt x="3513" y="4745"/>
                    <a:pt x="3771" y="4802"/>
                    <a:pt x="4023" y="4857"/>
                  </a:cubicBezTo>
                  <a:cubicBezTo>
                    <a:pt x="4148" y="4884"/>
                    <a:pt x="4272" y="4912"/>
                    <a:pt x="4393" y="4939"/>
                  </a:cubicBezTo>
                  <a:cubicBezTo>
                    <a:pt x="4454" y="4952"/>
                    <a:pt x="4515" y="4965"/>
                    <a:pt x="4575" y="4979"/>
                  </a:cubicBezTo>
                  <a:cubicBezTo>
                    <a:pt x="4605" y="4985"/>
                    <a:pt x="4634" y="4992"/>
                    <a:pt x="4664" y="4998"/>
                  </a:cubicBezTo>
                  <a:cubicBezTo>
                    <a:pt x="4679" y="5001"/>
                    <a:pt x="4695" y="5004"/>
                    <a:pt x="4710" y="5006"/>
                  </a:cubicBezTo>
                  <a:cubicBezTo>
                    <a:pt x="4725" y="5006"/>
                    <a:pt x="4740" y="5008"/>
                    <a:pt x="4756" y="5007"/>
                  </a:cubicBezTo>
                  <a:cubicBezTo>
                    <a:pt x="4879" y="5005"/>
                    <a:pt x="4995" y="4936"/>
                    <a:pt x="5056" y="4834"/>
                  </a:cubicBezTo>
                  <a:cubicBezTo>
                    <a:pt x="5072" y="4810"/>
                    <a:pt x="5083" y="4782"/>
                    <a:pt x="5092" y="4755"/>
                  </a:cubicBezTo>
                  <a:cubicBezTo>
                    <a:pt x="5101" y="4726"/>
                    <a:pt x="5106" y="4698"/>
                    <a:pt x="5112" y="4670"/>
                  </a:cubicBezTo>
                  <a:cubicBezTo>
                    <a:pt x="5123" y="4614"/>
                    <a:pt x="5133" y="4559"/>
                    <a:pt x="5144" y="4504"/>
                  </a:cubicBezTo>
                  <a:cubicBezTo>
                    <a:pt x="5187" y="4284"/>
                    <a:pt x="5229" y="4073"/>
                    <a:pt x="5268" y="3872"/>
                  </a:cubicBezTo>
                  <a:cubicBezTo>
                    <a:pt x="5426" y="3067"/>
                    <a:pt x="5554" y="2416"/>
                    <a:pt x="5642" y="1965"/>
                  </a:cubicBezTo>
                  <a:cubicBezTo>
                    <a:pt x="5686" y="1740"/>
                    <a:pt x="5720" y="1565"/>
                    <a:pt x="5743" y="1447"/>
                  </a:cubicBezTo>
                  <a:cubicBezTo>
                    <a:pt x="5754" y="1387"/>
                    <a:pt x="5763" y="1342"/>
                    <a:pt x="5769" y="1312"/>
                  </a:cubicBezTo>
                  <a:cubicBezTo>
                    <a:pt x="5775" y="1281"/>
                    <a:pt x="5777" y="1266"/>
                    <a:pt x="5777" y="1266"/>
                  </a:cubicBezTo>
                  <a:cubicBezTo>
                    <a:pt x="5777" y="1266"/>
                    <a:pt x="5774" y="1281"/>
                    <a:pt x="5767" y="1311"/>
                  </a:cubicBezTo>
                  <a:cubicBezTo>
                    <a:pt x="5761" y="1342"/>
                    <a:pt x="5752" y="1387"/>
                    <a:pt x="5740" y="1446"/>
                  </a:cubicBezTo>
                  <a:cubicBezTo>
                    <a:pt x="5717" y="1565"/>
                    <a:pt x="5682" y="1739"/>
                    <a:pt x="5637" y="1964"/>
                  </a:cubicBezTo>
                  <a:cubicBezTo>
                    <a:pt x="5548" y="2414"/>
                    <a:pt x="5418" y="3065"/>
                    <a:pt x="5259" y="3870"/>
                  </a:cubicBezTo>
                  <a:cubicBezTo>
                    <a:pt x="5219" y="4071"/>
                    <a:pt x="5177" y="4282"/>
                    <a:pt x="5134" y="4502"/>
                  </a:cubicBezTo>
                  <a:cubicBezTo>
                    <a:pt x="5123" y="4557"/>
                    <a:pt x="5112" y="4612"/>
                    <a:pt x="5101" y="4668"/>
                  </a:cubicBezTo>
                  <a:cubicBezTo>
                    <a:pt x="5096" y="4696"/>
                    <a:pt x="5090" y="4724"/>
                    <a:pt x="5082" y="4751"/>
                  </a:cubicBezTo>
                  <a:cubicBezTo>
                    <a:pt x="5073" y="4778"/>
                    <a:pt x="5062" y="4805"/>
                    <a:pt x="5047" y="4829"/>
                  </a:cubicBezTo>
                  <a:cubicBezTo>
                    <a:pt x="4988" y="4927"/>
                    <a:pt x="4875" y="4994"/>
                    <a:pt x="4756" y="4996"/>
                  </a:cubicBezTo>
                  <a:cubicBezTo>
                    <a:pt x="4696" y="4998"/>
                    <a:pt x="4638" y="4979"/>
                    <a:pt x="4578" y="4967"/>
                  </a:cubicBezTo>
                  <a:cubicBezTo>
                    <a:pt x="4518" y="4954"/>
                    <a:pt x="4457" y="4940"/>
                    <a:pt x="4397" y="4927"/>
                  </a:cubicBezTo>
                  <a:cubicBezTo>
                    <a:pt x="4275" y="4900"/>
                    <a:pt x="4151" y="4873"/>
                    <a:pt x="4026" y="4845"/>
                  </a:cubicBezTo>
                  <a:cubicBezTo>
                    <a:pt x="3775" y="4789"/>
                    <a:pt x="3517" y="4732"/>
                    <a:pt x="3252" y="4674"/>
                  </a:cubicBezTo>
                  <a:cubicBezTo>
                    <a:pt x="2722" y="4557"/>
                    <a:pt x="2166" y="4434"/>
                    <a:pt x="1590" y="4307"/>
                  </a:cubicBezTo>
                  <a:cubicBezTo>
                    <a:pt x="1302" y="4243"/>
                    <a:pt x="1008" y="4178"/>
                    <a:pt x="711" y="4112"/>
                  </a:cubicBezTo>
                  <a:cubicBezTo>
                    <a:pt x="562" y="4079"/>
                    <a:pt x="411" y="4048"/>
                    <a:pt x="262" y="4012"/>
                  </a:cubicBezTo>
                  <a:cubicBezTo>
                    <a:pt x="189" y="3990"/>
                    <a:pt x="124" y="3944"/>
                    <a:pt x="80" y="3882"/>
                  </a:cubicBezTo>
                  <a:cubicBezTo>
                    <a:pt x="35" y="3820"/>
                    <a:pt x="11" y="3743"/>
                    <a:pt x="14" y="3666"/>
                  </a:cubicBezTo>
                  <a:cubicBezTo>
                    <a:pt x="15" y="3628"/>
                    <a:pt x="25" y="3590"/>
                    <a:pt x="32" y="3551"/>
                  </a:cubicBezTo>
                  <a:cubicBezTo>
                    <a:pt x="39" y="3513"/>
                    <a:pt x="46" y="3475"/>
                    <a:pt x="53" y="3436"/>
                  </a:cubicBezTo>
                  <a:cubicBezTo>
                    <a:pt x="68" y="3360"/>
                    <a:pt x="82" y="3284"/>
                    <a:pt x="96" y="3208"/>
                  </a:cubicBezTo>
                  <a:cubicBezTo>
                    <a:pt x="125" y="3056"/>
                    <a:pt x="154" y="2905"/>
                    <a:pt x="182" y="2755"/>
                  </a:cubicBezTo>
                  <a:cubicBezTo>
                    <a:pt x="239" y="2456"/>
                    <a:pt x="294" y="2161"/>
                    <a:pt x="349" y="1871"/>
                  </a:cubicBezTo>
                  <a:cubicBezTo>
                    <a:pt x="404" y="1581"/>
                    <a:pt x="457" y="1296"/>
                    <a:pt x="510" y="1018"/>
                  </a:cubicBezTo>
                  <a:cubicBezTo>
                    <a:pt x="536" y="879"/>
                    <a:pt x="562" y="740"/>
                    <a:pt x="588" y="604"/>
                  </a:cubicBezTo>
                  <a:cubicBezTo>
                    <a:pt x="601" y="536"/>
                    <a:pt x="614" y="468"/>
                    <a:pt x="626" y="400"/>
                  </a:cubicBezTo>
                  <a:cubicBezTo>
                    <a:pt x="640" y="333"/>
                    <a:pt x="646" y="264"/>
                    <a:pt x="677" y="205"/>
                  </a:cubicBezTo>
                  <a:cubicBezTo>
                    <a:pt x="707" y="145"/>
                    <a:pt x="754" y="95"/>
                    <a:pt x="811" y="62"/>
                  </a:cubicBezTo>
                  <a:cubicBezTo>
                    <a:pt x="839" y="45"/>
                    <a:pt x="870" y="32"/>
                    <a:pt x="901" y="24"/>
                  </a:cubicBezTo>
                  <a:cubicBezTo>
                    <a:pt x="917" y="19"/>
                    <a:pt x="933" y="18"/>
                    <a:pt x="949" y="14"/>
                  </a:cubicBezTo>
                  <a:cubicBezTo>
                    <a:pt x="965" y="14"/>
                    <a:pt x="982" y="11"/>
                    <a:pt x="998" y="13"/>
                  </a:cubicBezTo>
                  <a:cubicBezTo>
                    <a:pt x="1030" y="13"/>
                    <a:pt x="1062" y="20"/>
                    <a:pt x="1095" y="26"/>
                  </a:cubicBezTo>
                  <a:cubicBezTo>
                    <a:pt x="1127" y="32"/>
                    <a:pt x="1159" y="38"/>
                    <a:pt x="1191" y="44"/>
                  </a:cubicBezTo>
                  <a:cubicBezTo>
                    <a:pt x="1255" y="55"/>
                    <a:pt x="1319" y="68"/>
                    <a:pt x="1382" y="79"/>
                  </a:cubicBezTo>
                  <a:cubicBezTo>
                    <a:pt x="1634" y="127"/>
                    <a:pt x="1879" y="173"/>
                    <a:pt x="2117" y="217"/>
                  </a:cubicBezTo>
                  <a:cubicBezTo>
                    <a:pt x="2591" y="306"/>
                    <a:pt x="3032" y="389"/>
                    <a:pt x="3435" y="464"/>
                  </a:cubicBezTo>
                  <a:cubicBezTo>
                    <a:pt x="4242" y="615"/>
                    <a:pt x="4894" y="737"/>
                    <a:pt x="5346" y="822"/>
                  </a:cubicBezTo>
                  <a:cubicBezTo>
                    <a:pt x="5402" y="832"/>
                    <a:pt x="5455" y="841"/>
                    <a:pt x="5505" y="852"/>
                  </a:cubicBezTo>
                  <a:cubicBezTo>
                    <a:pt x="5555" y="863"/>
                    <a:pt x="5598" y="884"/>
                    <a:pt x="5634" y="909"/>
                  </a:cubicBezTo>
                  <a:cubicBezTo>
                    <a:pt x="5706" y="960"/>
                    <a:pt x="5745" y="1028"/>
                    <a:pt x="5764" y="1085"/>
                  </a:cubicBezTo>
                  <a:cubicBezTo>
                    <a:pt x="5784" y="1141"/>
                    <a:pt x="5785" y="1188"/>
                    <a:pt x="5783" y="1219"/>
                  </a:cubicBezTo>
                  <a:cubicBezTo>
                    <a:pt x="5783" y="1234"/>
                    <a:pt x="5779" y="1246"/>
                    <a:pt x="5779" y="1253"/>
                  </a:cubicBezTo>
                  <a:cubicBezTo>
                    <a:pt x="5778" y="1261"/>
                    <a:pt x="5777" y="1265"/>
                    <a:pt x="5777" y="1265"/>
                  </a:cubicBezTo>
                  <a:lnTo>
                    <a:pt x="5777" y="1266"/>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1" name="Google Shape;1201;p31"/>
            <p:cNvSpPr/>
            <p:nvPr/>
          </p:nvSpPr>
          <p:spPr>
            <a:xfrm>
              <a:off x="5877246" y="3466723"/>
              <a:ext cx="1265101" cy="275508"/>
            </a:xfrm>
            <a:custGeom>
              <a:avLst/>
              <a:gdLst/>
              <a:ahLst/>
              <a:cxnLst/>
              <a:rect l="l" t="t" r="r" b="b"/>
              <a:pathLst>
                <a:path w="5097" h="1110" extrusionOk="0">
                  <a:moveTo>
                    <a:pt x="0" y="1"/>
                  </a:moveTo>
                  <a:cubicBezTo>
                    <a:pt x="0" y="1"/>
                    <a:pt x="2" y="6"/>
                    <a:pt x="5" y="15"/>
                  </a:cubicBezTo>
                  <a:cubicBezTo>
                    <a:pt x="9" y="25"/>
                    <a:pt x="14" y="38"/>
                    <a:pt x="20" y="56"/>
                  </a:cubicBezTo>
                  <a:cubicBezTo>
                    <a:pt x="24" y="66"/>
                    <a:pt x="28" y="76"/>
                    <a:pt x="32" y="87"/>
                  </a:cubicBezTo>
                  <a:cubicBezTo>
                    <a:pt x="36" y="98"/>
                    <a:pt x="41" y="110"/>
                    <a:pt x="47" y="123"/>
                  </a:cubicBezTo>
                  <a:cubicBezTo>
                    <a:pt x="60" y="148"/>
                    <a:pt x="74" y="178"/>
                    <a:pt x="91" y="211"/>
                  </a:cubicBezTo>
                  <a:cubicBezTo>
                    <a:pt x="111" y="242"/>
                    <a:pt x="131" y="278"/>
                    <a:pt x="157" y="315"/>
                  </a:cubicBezTo>
                  <a:cubicBezTo>
                    <a:pt x="184" y="350"/>
                    <a:pt x="211" y="391"/>
                    <a:pt x="247" y="429"/>
                  </a:cubicBezTo>
                  <a:cubicBezTo>
                    <a:pt x="265" y="448"/>
                    <a:pt x="282" y="470"/>
                    <a:pt x="303" y="489"/>
                  </a:cubicBezTo>
                  <a:cubicBezTo>
                    <a:pt x="323" y="508"/>
                    <a:pt x="344" y="528"/>
                    <a:pt x="366" y="549"/>
                  </a:cubicBezTo>
                  <a:cubicBezTo>
                    <a:pt x="411" y="587"/>
                    <a:pt x="459" y="628"/>
                    <a:pt x="515" y="663"/>
                  </a:cubicBezTo>
                  <a:cubicBezTo>
                    <a:pt x="625" y="737"/>
                    <a:pt x="755" y="803"/>
                    <a:pt x="904" y="848"/>
                  </a:cubicBezTo>
                  <a:cubicBezTo>
                    <a:pt x="1053" y="892"/>
                    <a:pt x="1221" y="915"/>
                    <a:pt x="1395" y="900"/>
                  </a:cubicBezTo>
                  <a:cubicBezTo>
                    <a:pt x="1570" y="886"/>
                    <a:pt x="1748" y="832"/>
                    <a:pt x="1925" y="764"/>
                  </a:cubicBezTo>
                  <a:cubicBezTo>
                    <a:pt x="2102" y="695"/>
                    <a:pt x="2279" y="610"/>
                    <a:pt x="2467" y="540"/>
                  </a:cubicBezTo>
                  <a:cubicBezTo>
                    <a:pt x="2843" y="399"/>
                    <a:pt x="3226" y="330"/>
                    <a:pt x="3573" y="340"/>
                  </a:cubicBezTo>
                  <a:cubicBezTo>
                    <a:pt x="3747" y="344"/>
                    <a:pt x="3911" y="368"/>
                    <a:pt x="4061" y="406"/>
                  </a:cubicBezTo>
                  <a:cubicBezTo>
                    <a:pt x="4211" y="445"/>
                    <a:pt x="4345" y="498"/>
                    <a:pt x="4462" y="557"/>
                  </a:cubicBezTo>
                  <a:cubicBezTo>
                    <a:pt x="4697" y="677"/>
                    <a:pt x="4858" y="821"/>
                    <a:pt x="4956" y="931"/>
                  </a:cubicBezTo>
                  <a:cubicBezTo>
                    <a:pt x="4968" y="944"/>
                    <a:pt x="4980" y="957"/>
                    <a:pt x="4991" y="969"/>
                  </a:cubicBezTo>
                  <a:cubicBezTo>
                    <a:pt x="5001" y="982"/>
                    <a:pt x="5010" y="994"/>
                    <a:pt x="5019" y="1005"/>
                  </a:cubicBezTo>
                  <a:lnTo>
                    <a:pt x="5043" y="1036"/>
                  </a:lnTo>
                  <a:cubicBezTo>
                    <a:pt x="5050" y="1046"/>
                    <a:pt x="5057" y="1054"/>
                    <a:pt x="5062" y="1062"/>
                  </a:cubicBezTo>
                  <a:cubicBezTo>
                    <a:pt x="5073" y="1078"/>
                    <a:pt x="5082" y="1090"/>
                    <a:pt x="5088" y="1098"/>
                  </a:cubicBezTo>
                  <a:cubicBezTo>
                    <a:pt x="5094" y="1106"/>
                    <a:pt x="5097" y="1110"/>
                    <a:pt x="5097" y="1110"/>
                  </a:cubicBezTo>
                  <a:cubicBezTo>
                    <a:pt x="5097" y="1110"/>
                    <a:pt x="5094" y="1106"/>
                    <a:pt x="5089" y="1097"/>
                  </a:cubicBezTo>
                  <a:cubicBezTo>
                    <a:pt x="5083" y="1089"/>
                    <a:pt x="5075" y="1077"/>
                    <a:pt x="5065" y="1061"/>
                  </a:cubicBezTo>
                  <a:cubicBezTo>
                    <a:pt x="5059" y="1053"/>
                    <a:pt x="5053" y="1044"/>
                    <a:pt x="5046" y="1034"/>
                  </a:cubicBezTo>
                  <a:cubicBezTo>
                    <a:pt x="5039" y="1024"/>
                    <a:pt x="5031" y="1014"/>
                    <a:pt x="5022" y="1003"/>
                  </a:cubicBezTo>
                  <a:cubicBezTo>
                    <a:pt x="5014" y="991"/>
                    <a:pt x="5004" y="979"/>
                    <a:pt x="4994" y="966"/>
                  </a:cubicBezTo>
                  <a:cubicBezTo>
                    <a:pt x="4984" y="954"/>
                    <a:pt x="4972" y="941"/>
                    <a:pt x="4960" y="927"/>
                  </a:cubicBezTo>
                  <a:cubicBezTo>
                    <a:pt x="4864" y="816"/>
                    <a:pt x="4702" y="670"/>
                    <a:pt x="4467" y="549"/>
                  </a:cubicBezTo>
                  <a:cubicBezTo>
                    <a:pt x="4349" y="488"/>
                    <a:pt x="4214" y="435"/>
                    <a:pt x="4064" y="395"/>
                  </a:cubicBezTo>
                  <a:cubicBezTo>
                    <a:pt x="3914" y="356"/>
                    <a:pt x="3749" y="331"/>
                    <a:pt x="3574" y="327"/>
                  </a:cubicBezTo>
                  <a:cubicBezTo>
                    <a:pt x="3224" y="316"/>
                    <a:pt x="2840" y="386"/>
                    <a:pt x="2463" y="527"/>
                  </a:cubicBezTo>
                  <a:cubicBezTo>
                    <a:pt x="2274" y="598"/>
                    <a:pt x="2097" y="682"/>
                    <a:pt x="1920" y="751"/>
                  </a:cubicBezTo>
                  <a:cubicBezTo>
                    <a:pt x="1744" y="819"/>
                    <a:pt x="1568" y="873"/>
                    <a:pt x="1395" y="887"/>
                  </a:cubicBezTo>
                  <a:cubicBezTo>
                    <a:pt x="1222" y="903"/>
                    <a:pt x="1056" y="881"/>
                    <a:pt x="908" y="837"/>
                  </a:cubicBezTo>
                  <a:cubicBezTo>
                    <a:pt x="760" y="793"/>
                    <a:pt x="631" y="728"/>
                    <a:pt x="521" y="655"/>
                  </a:cubicBezTo>
                  <a:cubicBezTo>
                    <a:pt x="466" y="620"/>
                    <a:pt x="418" y="579"/>
                    <a:pt x="372" y="542"/>
                  </a:cubicBezTo>
                  <a:cubicBezTo>
                    <a:pt x="351" y="522"/>
                    <a:pt x="330" y="502"/>
                    <a:pt x="309" y="483"/>
                  </a:cubicBezTo>
                  <a:cubicBezTo>
                    <a:pt x="289" y="464"/>
                    <a:pt x="272" y="442"/>
                    <a:pt x="254" y="424"/>
                  </a:cubicBezTo>
                  <a:cubicBezTo>
                    <a:pt x="218" y="386"/>
                    <a:pt x="191" y="346"/>
                    <a:pt x="163" y="310"/>
                  </a:cubicBezTo>
                  <a:cubicBezTo>
                    <a:pt x="137" y="274"/>
                    <a:pt x="117" y="238"/>
                    <a:pt x="97" y="208"/>
                  </a:cubicBezTo>
                  <a:cubicBezTo>
                    <a:pt x="79" y="176"/>
                    <a:pt x="65" y="146"/>
                    <a:pt x="52" y="121"/>
                  </a:cubicBezTo>
                  <a:cubicBezTo>
                    <a:pt x="45" y="109"/>
                    <a:pt x="40" y="96"/>
                    <a:pt x="36" y="85"/>
                  </a:cubicBezTo>
                  <a:cubicBezTo>
                    <a:pt x="31" y="74"/>
                    <a:pt x="27" y="64"/>
                    <a:pt x="24" y="55"/>
                  </a:cubicBezTo>
                  <a:cubicBezTo>
                    <a:pt x="17" y="37"/>
                    <a:pt x="11" y="24"/>
                    <a:pt x="7" y="14"/>
                  </a:cubicBezTo>
                  <a:cubicBezTo>
                    <a:pt x="4" y="5"/>
                    <a:pt x="1" y="0"/>
                    <a:pt x="1" y="0"/>
                  </a:cubicBezTo>
                  <a:lnTo>
                    <a:pt x="0" y="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2" name="Google Shape;1202;p31"/>
            <p:cNvSpPr/>
            <p:nvPr/>
          </p:nvSpPr>
          <p:spPr>
            <a:xfrm>
              <a:off x="5826364" y="3705994"/>
              <a:ext cx="296109" cy="419466"/>
            </a:xfrm>
            <a:custGeom>
              <a:avLst/>
              <a:gdLst/>
              <a:ahLst/>
              <a:cxnLst/>
              <a:rect l="l" t="t" r="r" b="b"/>
              <a:pathLst>
                <a:path w="1193" h="1690" extrusionOk="0">
                  <a:moveTo>
                    <a:pt x="628" y="21"/>
                  </a:moveTo>
                  <a:lnTo>
                    <a:pt x="1193" y="1066"/>
                  </a:lnTo>
                  <a:lnTo>
                    <a:pt x="1165" y="1071"/>
                  </a:lnTo>
                  <a:lnTo>
                    <a:pt x="763" y="1620"/>
                  </a:lnTo>
                  <a:lnTo>
                    <a:pt x="450" y="1690"/>
                  </a:lnTo>
                  <a:cubicBezTo>
                    <a:pt x="334" y="1257"/>
                    <a:pt x="226" y="866"/>
                    <a:pt x="165" y="574"/>
                  </a:cubicBezTo>
                  <a:cubicBezTo>
                    <a:pt x="103" y="279"/>
                    <a:pt x="34" y="96"/>
                    <a:pt x="0" y="0"/>
                  </a:cubicBezTo>
                  <a:lnTo>
                    <a:pt x="628" y="21"/>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3" name="Google Shape;1203;p31"/>
            <p:cNvSpPr/>
            <p:nvPr/>
          </p:nvSpPr>
          <p:spPr>
            <a:xfrm>
              <a:off x="5786155" y="3475411"/>
              <a:ext cx="233313" cy="290400"/>
            </a:xfrm>
            <a:custGeom>
              <a:avLst/>
              <a:gdLst/>
              <a:ahLst/>
              <a:cxnLst/>
              <a:rect l="l" t="t" r="r" b="b"/>
              <a:pathLst>
                <a:path w="940" h="1170" extrusionOk="0">
                  <a:moveTo>
                    <a:pt x="722" y="14"/>
                  </a:moveTo>
                  <a:cubicBezTo>
                    <a:pt x="722" y="14"/>
                    <a:pt x="909" y="271"/>
                    <a:pt x="932" y="356"/>
                  </a:cubicBezTo>
                  <a:cubicBezTo>
                    <a:pt x="956" y="442"/>
                    <a:pt x="923" y="569"/>
                    <a:pt x="890" y="691"/>
                  </a:cubicBezTo>
                  <a:cubicBezTo>
                    <a:pt x="857" y="815"/>
                    <a:pt x="794" y="1013"/>
                    <a:pt x="794" y="1013"/>
                  </a:cubicBezTo>
                  <a:lnTo>
                    <a:pt x="241" y="1170"/>
                  </a:lnTo>
                  <a:lnTo>
                    <a:pt x="181" y="1022"/>
                  </a:lnTo>
                  <a:cubicBezTo>
                    <a:pt x="181" y="1022"/>
                    <a:pt x="5" y="642"/>
                    <a:pt x="0" y="590"/>
                  </a:cubicBezTo>
                  <a:cubicBezTo>
                    <a:pt x="-4" y="538"/>
                    <a:pt x="39" y="430"/>
                    <a:pt x="39" y="430"/>
                  </a:cubicBezTo>
                  <a:cubicBezTo>
                    <a:pt x="39" y="430"/>
                    <a:pt x="-5" y="304"/>
                    <a:pt x="41" y="259"/>
                  </a:cubicBezTo>
                  <a:cubicBezTo>
                    <a:pt x="87" y="215"/>
                    <a:pt x="117" y="211"/>
                    <a:pt x="117" y="211"/>
                  </a:cubicBezTo>
                  <a:cubicBezTo>
                    <a:pt x="117" y="211"/>
                    <a:pt x="24" y="104"/>
                    <a:pt x="99" y="53"/>
                  </a:cubicBezTo>
                  <a:cubicBezTo>
                    <a:pt x="174" y="2"/>
                    <a:pt x="212" y="0"/>
                    <a:pt x="212" y="0"/>
                  </a:cubicBezTo>
                  <a:lnTo>
                    <a:pt x="555" y="375"/>
                  </a:lnTo>
                  <a:cubicBezTo>
                    <a:pt x="555" y="375"/>
                    <a:pt x="623" y="439"/>
                    <a:pt x="677" y="426"/>
                  </a:cubicBezTo>
                  <a:cubicBezTo>
                    <a:pt x="731" y="414"/>
                    <a:pt x="751" y="405"/>
                    <a:pt x="712" y="316"/>
                  </a:cubicBezTo>
                  <a:cubicBezTo>
                    <a:pt x="672" y="227"/>
                    <a:pt x="640" y="200"/>
                    <a:pt x="622" y="121"/>
                  </a:cubicBezTo>
                  <a:cubicBezTo>
                    <a:pt x="604" y="42"/>
                    <a:pt x="722" y="15"/>
                    <a:pt x="722" y="15"/>
                  </a:cubicBezTo>
                  <a:lnTo>
                    <a:pt x="722" y="14"/>
                  </a:ln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4" name="Google Shape;1204;p31"/>
            <p:cNvSpPr/>
            <p:nvPr/>
          </p:nvSpPr>
          <p:spPr>
            <a:xfrm>
              <a:off x="6649164" y="2883688"/>
              <a:ext cx="425672" cy="910416"/>
            </a:xfrm>
            <a:custGeom>
              <a:avLst/>
              <a:gdLst/>
              <a:ahLst/>
              <a:cxnLst/>
              <a:rect l="l" t="t" r="r" b="b"/>
              <a:pathLst>
                <a:path w="1715" h="3668" extrusionOk="0">
                  <a:moveTo>
                    <a:pt x="1691" y="932"/>
                  </a:moveTo>
                  <a:lnTo>
                    <a:pt x="1715" y="2870"/>
                  </a:lnTo>
                  <a:cubicBezTo>
                    <a:pt x="1719" y="3199"/>
                    <a:pt x="1657" y="3685"/>
                    <a:pt x="1136" y="3667"/>
                  </a:cubicBezTo>
                  <a:lnTo>
                    <a:pt x="1136" y="3667"/>
                  </a:lnTo>
                  <a:cubicBezTo>
                    <a:pt x="684" y="3618"/>
                    <a:pt x="565" y="3191"/>
                    <a:pt x="561" y="2883"/>
                  </a:cubicBezTo>
                  <a:cubicBezTo>
                    <a:pt x="559" y="2737"/>
                    <a:pt x="558" y="2616"/>
                    <a:pt x="557" y="2601"/>
                  </a:cubicBezTo>
                  <a:cubicBezTo>
                    <a:pt x="557" y="2601"/>
                    <a:pt x="62" y="2560"/>
                    <a:pt x="21" y="2072"/>
                  </a:cubicBezTo>
                  <a:cubicBezTo>
                    <a:pt x="0" y="1837"/>
                    <a:pt x="-2" y="1348"/>
                    <a:pt x="2" y="906"/>
                  </a:cubicBezTo>
                  <a:cubicBezTo>
                    <a:pt x="5" y="430"/>
                    <a:pt x="374" y="38"/>
                    <a:pt x="848" y="3"/>
                  </a:cubicBezTo>
                  <a:lnTo>
                    <a:pt x="895" y="0"/>
                  </a:lnTo>
                  <a:cubicBezTo>
                    <a:pt x="1406" y="-8"/>
                    <a:pt x="1697" y="422"/>
                    <a:pt x="1691" y="932"/>
                  </a:cubicBez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5" name="Google Shape;1205;p31"/>
            <p:cNvSpPr/>
            <p:nvPr/>
          </p:nvSpPr>
          <p:spPr>
            <a:xfrm>
              <a:off x="6787166" y="3470943"/>
              <a:ext cx="154632" cy="89602"/>
            </a:xfrm>
            <a:custGeom>
              <a:avLst/>
              <a:gdLst/>
              <a:ahLst/>
              <a:cxnLst/>
              <a:rect l="l" t="t" r="r" b="b"/>
              <a:pathLst>
                <a:path w="623" h="361" extrusionOk="0">
                  <a:moveTo>
                    <a:pt x="0" y="235"/>
                  </a:moveTo>
                  <a:cubicBezTo>
                    <a:pt x="0" y="235"/>
                    <a:pt x="310" y="230"/>
                    <a:pt x="623" y="0"/>
                  </a:cubicBezTo>
                  <a:cubicBezTo>
                    <a:pt x="623" y="0"/>
                    <a:pt x="494" y="369"/>
                    <a:pt x="3" y="360"/>
                  </a:cubicBezTo>
                  <a:lnTo>
                    <a:pt x="0" y="235"/>
                  </a:lnTo>
                  <a:close/>
                </a:path>
              </a:pathLst>
            </a:custGeom>
            <a:solidFill>
              <a:srgbClr val="8B5D5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6" name="Google Shape;1206;p31"/>
            <p:cNvSpPr/>
            <p:nvPr/>
          </p:nvSpPr>
          <p:spPr>
            <a:xfrm>
              <a:off x="6856415" y="3136610"/>
              <a:ext cx="74710" cy="21594"/>
            </a:xfrm>
            <a:custGeom>
              <a:avLst/>
              <a:gdLst/>
              <a:ahLst/>
              <a:cxnLst/>
              <a:rect l="l" t="t" r="r" b="b"/>
              <a:pathLst>
                <a:path w="301" h="87" extrusionOk="0">
                  <a:moveTo>
                    <a:pt x="1" y="86"/>
                  </a:moveTo>
                  <a:cubicBezTo>
                    <a:pt x="11" y="96"/>
                    <a:pt x="67" y="51"/>
                    <a:pt x="149" y="49"/>
                  </a:cubicBezTo>
                  <a:cubicBezTo>
                    <a:pt x="231" y="45"/>
                    <a:pt x="292" y="87"/>
                    <a:pt x="300" y="76"/>
                  </a:cubicBezTo>
                  <a:cubicBezTo>
                    <a:pt x="305" y="72"/>
                    <a:pt x="295" y="54"/>
                    <a:pt x="268" y="35"/>
                  </a:cubicBezTo>
                  <a:cubicBezTo>
                    <a:pt x="242" y="16"/>
                    <a:pt x="197" y="-1"/>
                    <a:pt x="146" y="0"/>
                  </a:cubicBezTo>
                  <a:cubicBezTo>
                    <a:pt x="95" y="2"/>
                    <a:pt x="53" y="23"/>
                    <a:pt x="29" y="43"/>
                  </a:cubicBezTo>
                  <a:cubicBezTo>
                    <a:pt x="4" y="64"/>
                    <a:pt x="-4" y="82"/>
                    <a:pt x="1" y="87"/>
                  </a:cubicBezTo>
                  <a:lnTo>
                    <a:pt x="1" y="8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7" name="Google Shape;1207;p31"/>
            <p:cNvSpPr/>
            <p:nvPr/>
          </p:nvSpPr>
          <p:spPr>
            <a:xfrm>
              <a:off x="6857408" y="3184017"/>
              <a:ext cx="32763" cy="31522"/>
            </a:xfrm>
            <a:custGeom>
              <a:avLst/>
              <a:gdLst/>
              <a:ahLst/>
              <a:cxnLst/>
              <a:rect l="l" t="t" r="r" b="b"/>
              <a:pathLst>
                <a:path w="132" h="127" extrusionOk="0">
                  <a:moveTo>
                    <a:pt x="0" y="65"/>
                  </a:moveTo>
                  <a:cubicBezTo>
                    <a:pt x="1" y="100"/>
                    <a:pt x="32" y="127"/>
                    <a:pt x="68" y="127"/>
                  </a:cubicBezTo>
                  <a:cubicBezTo>
                    <a:pt x="105" y="126"/>
                    <a:pt x="133" y="97"/>
                    <a:pt x="132" y="62"/>
                  </a:cubicBezTo>
                  <a:cubicBezTo>
                    <a:pt x="131" y="27"/>
                    <a:pt x="100" y="-1"/>
                    <a:pt x="63" y="0"/>
                  </a:cubicBezTo>
                  <a:cubicBezTo>
                    <a:pt x="27" y="1"/>
                    <a:pt x="-2" y="30"/>
                    <a:pt x="0" y="65"/>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8" name="Google Shape;1208;p31"/>
            <p:cNvSpPr/>
            <p:nvPr/>
          </p:nvSpPr>
          <p:spPr>
            <a:xfrm>
              <a:off x="6757381" y="3143560"/>
              <a:ext cx="48400" cy="157858"/>
            </a:xfrm>
            <a:custGeom>
              <a:avLst/>
              <a:gdLst/>
              <a:ahLst/>
              <a:cxnLst/>
              <a:rect l="l" t="t" r="r" b="b"/>
              <a:pathLst>
                <a:path w="195" h="636" extrusionOk="0">
                  <a:moveTo>
                    <a:pt x="195" y="627"/>
                  </a:moveTo>
                  <a:cubicBezTo>
                    <a:pt x="195" y="623"/>
                    <a:pt x="148" y="618"/>
                    <a:pt x="72" y="614"/>
                  </a:cubicBezTo>
                  <a:cubicBezTo>
                    <a:pt x="53" y="614"/>
                    <a:pt x="34" y="611"/>
                    <a:pt x="30" y="599"/>
                  </a:cubicBezTo>
                  <a:cubicBezTo>
                    <a:pt x="25" y="585"/>
                    <a:pt x="31" y="564"/>
                    <a:pt x="39" y="541"/>
                  </a:cubicBezTo>
                  <a:cubicBezTo>
                    <a:pt x="53" y="493"/>
                    <a:pt x="69" y="443"/>
                    <a:pt x="85" y="391"/>
                  </a:cubicBezTo>
                  <a:cubicBezTo>
                    <a:pt x="148" y="177"/>
                    <a:pt x="193" y="2"/>
                    <a:pt x="184" y="0"/>
                  </a:cubicBezTo>
                  <a:cubicBezTo>
                    <a:pt x="176" y="-3"/>
                    <a:pt x="117" y="168"/>
                    <a:pt x="54" y="382"/>
                  </a:cubicBezTo>
                  <a:cubicBezTo>
                    <a:pt x="38" y="435"/>
                    <a:pt x="24" y="485"/>
                    <a:pt x="10" y="533"/>
                  </a:cubicBezTo>
                  <a:cubicBezTo>
                    <a:pt x="4" y="555"/>
                    <a:pt x="-6" y="581"/>
                    <a:pt x="5" y="609"/>
                  </a:cubicBezTo>
                  <a:cubicBezTo>
                    <a:pt x="12" y="623"/>
                    <a:pt x="26" y="632"/>
                    <a:pt x="39" y="634"/>
                  </a:cubicBezTo>
                  <a:cubicBezTo>
                    <a:pt x="52" y="637"/>
                    <a:pt x="62" y="637"/>
                    <a:pt x="72" y="636"/>
                  </a:cubicBezTo>
                  <a:cubicBezTo>
                    <a:pt x="148" y="635"/>
                    <a:pt x="195" y="632"/>
                    <a:pt x="195" y="628"/>
                  </a:cubicBezTo>
                  <a:lnTo>
                    <a:pt x="195" y="62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09" name="Google Shape;1209;p31"/>
            <p:cNvSpPr/>
            <p:nvPr/>
          </p:nvSpPr>
          <p:spPr>
            <a:xfrm>
              <a:off x="6865102" y="3066368"/>
              <a:ext cx="75951" cy="20105"/>
            </a:xfrm>
            <a:custGeom>
              <a:avLst/>
              <a:gdLst/>
              <a:ahLst/>
              <a:cxnLst/>
              <a:rect l="l" t="t" r="r" b="b"/>
              <a:pathLst>
                <a:path w="306" h="81" extrusionOk="0">
                  <a:moveTo>
                    <a:pt x="1" y="62"/>
                  </a:moveTo>
                  <a:cubicBezTo>
                    <a:pt x="9" y="80"/>
                    <a:pt x="74" y="66"/>
                    <a:pt x="153" y="70"/>
                  </a:cubicBezTo>
                  <a:cubicBezTo>
                    <a:pt x="232" y="73"/>
                    <a:pt x="296" y="92"/>
                    <a:pt x="305" y="74"/>
                  </a:cubicBezTo>
                  <a:cubicBezTo>
                    <a:pt x="309" y="66"/>
                    <a:pt x="297" y="49"/>
                    <a:pt x="270" y="33"/>
                  </a:cubicBezTo>
                  <a:cubicBezTo>
                    <a:pt x="244" y="17"/>
                    <a:pt x="202" y="3"/>
                    <a:pt x="155" y="1"/>
                  </a:cubicBezTo>
                  <a:cubicBezTo>
                    <a:pt x="108" y="-1"/>
                    <a:pt x="66" y="10"/>
                    <a:pt x="38" y="24"/>
                  </a:cubicBezTo>
                  <a:cubicBezTo>
                    <a:pt x="11" y="38"/>
                    <a:pt x="-3" y="53"/>
                    <a:pt x="1" y="6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0" name="Google Shape;1210;p31"/>
            <p:cNvSpPr/>
            <p:nvPr/>
          </p:nvSpPr>
          <p:spPr>
            <a:xfrm>
              <a:off x="6672495" y="3103598"/>
              <a:ext cx="74710" cy="17126"/>
            </a:xfrm>
            <a:custGeom>
              <a:avLst/>
              <a:gdLst/>
              <a:ahLst/>
              <a:cxnLst/>
              <a:rect l="l" t="t" r="r" b="b"/>
              <a:pathLst>
                <a:path w="301" h="69" extrusionOk="0">
                  <a:moveTo>
                    <a:pt x="0" y="64"/>
                  </a:moveTo>
                  <a:cubicBezTo>
                    <a:pt x="9" y="78"/>
                    <a:pt x="73" y="62"/>
                    <a:pt x="150" y="60"/>
                  </a:cubicBezTo>
                  <a:cubicBezTo>
                    <a:pt x="227" y="56"/>
                    <a:pt x="292" y="67"/>
                    <a:pt x="300" y="52"/>
                  </a:cubicBezTo>
                  <a:cubicBezTo>
                    <a:pt x="304" y="44"/>
                    <a:pt x="291" y="31"/>
                    <a:pt x="264" y="19"/>
                  </a:cubicBezTo>
                  <a:cubicBezTo>
                    <a:pt x="237" y="8"/>
                    <a:pt x="196" y="-1"/>
                    <a:pt x="149" y="1"/>
                  </a:cubicBezTo>
                  <a:cubicBezTo>
                    <a:pt x="103" y="2"/>
                    <a:pt x="62" y="15"/>
                    <a:pt x="36" y="29"/>
                  </a:cubicBezTo>
                  <a:cubicBezTo>
                    <a:pt x="9" y="42"/>
                    <a:pt x="-3" y="57"/>
                    <a:pt x="0" y="6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1" name="Google Shape;1211;p31"/>
            <p:cNvSpPr/>
            <p:nvPr/>
          </p:nvSpPr>
          <p:spPr>
            <a:xfrm>
              <a:off x="7065404" y="3199406"/>
              <a:ext cx="85134" cy="127577"/>
            </a:xfrm>
            <a:custGeom>
              <a:avLst/>
              <a:gdLst/>
              <a:ahLst/>
              <a:cxnLst/>
              <a:rect l="l" t="t" r="r" b="b"/>
              <a:pathLst>
                <a:path w="343" h="514" extrusionOk="0">
                  <a:moveTo>
                    <a:pt x="0" y="24"/>
                  </a:moveTo>
                  <a:cubicBezTo>
                    <a:pt x="8" y="20"/>
                    <a:pt x="329" y="-99"/>
                    <a:pt x="342" y="236"/>
                  </a:cubicBezTo>
                  <a:cubicBezTo>
                    <a:pt x="356" y="570"/>
                    <a:pt x="17" y="515"/>
                    <a:pt x="16" y="505"/>
                  </a:cubicBezTo>
                  <a:cubicBezTo>
                    <a:pt x="15" y="496"/>
                    <a:pt x="0" y="24"/>
                    <a:pt x="0" y="24"/>
                  </a:cubicBezTo>
                  <a:close/>
                </a:path>
              </a:pathLst>
            </a:custGeom>
            <a:solidFill>
              <a:srgbClr val="AE746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2" name="Google Shape;1212;p31"/>
            <p:cNvSpPr/>
            <p:nvPr/>
          </p:nvSpPr>
          <p:spPr>
            <a:xfrm>
              <a:off x="7093451" y="3225716"/>
              <a:ext cx="35742" cy="72972"/>
            </a:xfrm>
            <a:custGeom>
              <a:avLst/>
              <a:gdLst/>
              <a:ahLst/>
              <a:cxnLst/>
              <a:rect l="l" t="t" r="r" b="b"/>
              <a:pathLst>
                <a:path w="144" h="294" extrusionOk="0">
                  <a:moveTo>
                    <a:pt x="0" y="268"/>
                  </a:moveTo>
                  <a:cubicBezTo>
                    <a:pt x="1" y="267"/>
                    <a:pt x="6" y="272"/>
                    <a:pt x="16" y="276"/>
                  </a:cubicBezTo>
                  <a:cubicBezTo>
                    <a:pt x="26" y="280"/>
                    <a:pt x="43" y="283"/>
                    <a:pt x="60" y="276"/>
                  </a:cubicBezTo>
                  <a:cubicBezTo>
                    <a:pt x="95" y="261"/>
                    <a:pt x="122" y="204"/>
                    <a:pt x="121" y="143"/>
                  </a:cubicBezTo>
                  <a:cubicBezTo>
                    <a:pt x="121" y="113"/>
                    <a:pt x="113" y="84"/>
                    <a:pt x="101" y="60"/>
                  </a:cubicBezTo>
                  <a:cubicBezTo>
                    <a:pt x="90" y="36"/>
                    <a:pt x="74" y="20"/>
                    <a:pt x="56" y="18"/>
                  </a:cubicBezTo>
                  <a:cubicBezTo>
                    <a:pt x="38" y="14"/>
                    <a:pt x="25" y="26"/>
                    <a:pt x="22" y="35"/>
                  </a:cubicBezTo>
                  <a:cubicBezTo>
                    <a:pt x="17" y="45"/>
                    <a:pt x="20" y="51"/>
                    <a:pt x="18" y="52"/>
                  </a:cubicBezTo>
                  <a:cubicBezTo>
                    <a:pt x="17" y="53"/>
                    <a:pt x="11" y="46"/>
                    <a:pt x="13" y="32"/>
                  </a:cubicBezTo>
                  <a:cubicBezTo>
                    <a:pt x="14" y="26"/>
                    <a:pt x="18" y="18"/>
                    <a:pt x="25" y="11"/>
                  </a:cubicBezTo>
                  <a:cubicBezTo>
                    <a:pt x="33" y="4"/>
                    <a:pt x="45" y="0"/>
                    <a:pt x="57" y="1"/>
                  </a:cubicBezTo>
                  <a:cubicBezTo>
                    <a:pt x="83" y="2"/>
                    <a:pt x="107" y="25"/>
                    <a:pt x="120" y="51"/>
                  </a:cubicBezTo>
                  <a:cubicBezTo>
                    <a:pt x="135" y="77"/>
                    <a:pt x="144" y="109"/>
                    <a:pt x="144" y="143"/>
                  </a:cubicBezTo>
                  <a:cubicBezTo>
                    <a:pt x="145" y="211"/>
                    <a:pt x="113" y="275"/>
                    <a:pt x="65" y="291"/>
                  </a:cubicBezTo>
                  <a:cubicBezTo>
                    <a:pt x="42" y="299"/>
                    <a:pt x="22" y="292"/>
                    <a:pt x="12" y="285"/>
                  </a:cubicBezTo>
                  <a:cubicBezTo>
                    <a:pt x="1" y="277"/>
                    <a:pt x="-1" y="269"/>
                    <a:pt x="0" y="269"/>
                  </a:cubicBezTo>
                  <a:lnTo>
                    <a:pt x="0" y="268"/>
                  </a:lnTo>
                  <a:close/>
                </a:path>
              </a:pathLst>
            </a:custGeom>
            <a:solidFill>
              <a:srgbClr val="8B5D5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3" name="Google Shape;1213;p31"/>
            <p:cNvSpPr/>
            <p:nvPr/>
          </p:nvSpPr>
          <p:spPr>
            <a:xfrm>
              <a:off x="6825389" y="3303156"/>
              <a:ext cx="44180" cy="53860"/>
            </a:xfrm>
            <a:custGeom>
              <a:avLst/>
              <a:gdLst/>
              <a:ahLst/>
              <a:cxnLst/>
              <a:rect l="l" t="t" r="r" b="b"/>
              <a:pathLst>
                <a:path w="178" h="217" extrusionOk="0">
                  <a:moveTo>
                    <a:pt x="0" y="216"/>
                  </a:moveTo>
                  <a:cubicBezTo>
                    <a:pt x="-3" y="208"/>
                    <a:pt x="62" y="188"/>
                    <a:pt x="108" y="127"/>
                  </a:cubicBezTo>
                  <a:cubicBezTo>
                    <a:pt x="131" y="96"/>
                    <a:pt x="144" y="63"/>
                    <a:pt x="155" y="39"/>
                  </a:cubicBezTo>
                  <a:cubicBezTo>
                    <a:pt x="164" y="15"/>
                    <a:pt x="172" y="0"/>
                    <a:pt x="175" y="1"/>
                  </a:cubicBezTo>
                  <a:cubicBezTo>
                    <a:pt x="179" y="2"/>
                    <a:pt x="178" y="18"/>
                    <a:pt x="173" y="45"/>
                  </a:cubicBezTo>
                  <a:cubicBezTo>
                    <a:pt x="167" y="71"/>
                    <a:pt x="156" y="108"/>
                    <a:pt x="129" y="143"/>
                  </a:cubicBezTo>
                  <a:cubicBezTo>
                    <a:pt x="104" y="177"/>
                    <a:pt x="69" y="198"/>
                    <a:pt x="44" y="208"/>
                  </a:cubicBezTo>
                  <a:cubicBezTo>
                    <a:pt x="18" y="218"/>
                    <a:pt x="1" y="219"/>
                    <a:pt x="0" y="216"/>
                  </a:cubicBezTo>
                  <a:close/>
                </a:path>
              </a:pathLst>
            </a:custGeom>
            <a:solidFill>
              <a:schemeClr val="dk1"/>
            </a:solidFill>
            <a:ln>
              <a:noFill/>
            </a:ln>
          </p:spPr>
          <p:txBody>
            <a:bodyPr spcFirstLastPara="1" wrap="square" lIns="90000" tIns="33100" rIns="90000" bIns="331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4" name="Google Shape;1214;p31"/>
            <p:cNvSpPr/>
            <p:nvPr/>
          </p:nvSpPr>
          <p:spPr>
            <a:xfrm>
              <a:off x="6488079" y="2810467"/>
              <a:ext cx="693733" cy="420956"/>
            </a:xfrm>
            <a:custGeom>
              <a:avLst/>
              <a:gdLst/>
              <a:ahLst/>
              <a:cxnLst/>
              <a:rect l="l" t="t" r="r" b="b"/>
              <a:pathLst>
                <a:path w="2795" h="1696" extrusionOk="0">
                  <a:moveTo>
                    <a:pt x="2" y="762"/>
                  </a:moveTo>
                  <a:cubicBezTo>
                    <a:pt x="8" y="743"/>
                    <a:pt x="22" y="727"/>
                    <a:pt x="39" y="716"/>
                  </a:cubicBezTo>
                  <a:cubicBezTo>
                    <a:pt x="77" y="694"/>
                    <a:pt x="122" y="696"/>
                    <a:pt x="164" y="696"/>
                  </a:cubicBezTo>
                  <a:cubicBezTo>
                    <a:pt x="294" y="694"/>
                    <a:pt x="422" y="654"/>
                    <a:pt x="531" y="584"/>
                  </a:cubicBezTo>
                  <a:cubicBezTo>
                    <a:pt x="582" y="510"/>
                    <a:pt x="640" y="441"/>
                    <a:pt x="702" y="377"/>
                  </a:cubicBezTo>
                  <a:cubicBezTo>
                    <a:pt x="850" y="224"/>
                    <a:pt x="972" y="121"/>
                    <a:pt x="1098" y="70"/>
                  </a:cubicBezTo>
                  <a:cubicBezTo>
                    <a:pt x="1261" y="4"/>
                    <a:pt x="1533" y="-22"/>
                    <a:pt x="1703" y="22"/>
                  </a:cubicBezTo>
                  <a:cubicBezTo>
                    <a:pt x="1873" y="67"/>
                    <a:pt x="2025" y="205"/>
                    <a:pt x="2049" y="379"/>
                  </a:cubicBezTo>
                  <a:cubicBezTo>
                    <a:pt x="2144" y="298"/>
                    <a:pt x="2287" y="299"/>
                    <a:pt x="2403" y="345"/>
                  </a:cubicBezTo>
                  <a:lnTo>
                    <a:pt x="2406" y="344"/>
                  </a:lnTo>
                  <a:cubicBezTo>
                    <a:pt x="2535" y="390"/>
                    <a:pt x="2609" y="526"/>
                    <a:pt x="2647" y="658"/>
                  </a:cubicBezTo>
                  <a:cubicBezTo>
                    <a:pt x="2685" y="789"/>
                    <a:pt x="2701" y="931"/>
                    <a:pt x="2771" y="1049"/>
                  </a:cubicBezTo>
                  <a:cubicBezTo>
                    <a:pt x="2786" y="1074"/>
                    <a:pt x="2803" y="1103"/>
                    <a:pt x="2790" y="1129"/>
                  </a:cubicBezTo>
                  <a:cubicBezTo>
                    <a:pt x="2780" y="1149"/>
                    <a:pt x="2755" y="1157"/>
                    <a:pt x="2733" y="1154"/>
                  </a:cubicBezTo>
                  <a:cubicBezTo>
                    <a:pt x="2711" y="1151"/>
                    <a:pt x="2692" y="1138"/>
                    <a:pt x="2673" y="1127"/>
                  </a:cubicBezTo>
                  <a:cubicBezTo>
                    <a:pt x="2687" y="1161"/>
                    <a:pt x="2702" y="1196"/>
                    <a:pt x="2716" y="1230"/>
                  </a:cubicBezTo>
                  <a:cubicBezTo>
                    <a:pt x="2669" y="1238"/>
                    <a:pt x="2621" y="1235"/>
                    <a:pt x="2576" y="1221"/>
                  </a:cubicBezTo>
                  <a:cubicBezTo>
                    <a:pt x="2548" y="1344"/>
                    <a:pt x="2515" y="1485"/>
                    <a:pt x="2484" y="1568"/>
                  </a:cubicBezTo>
                  <a:cubicBezTo>
                    <a:pt x="2430" y="1568"/>
                    <a:pt x="2380" y="1572"/>
                    <a:pt x="2347" y="1602"/>
                  </a:cubicBezTo>
                  <a:cubicBezTo>
                    <a:pt x="2302" y="1642"/>
                    <a:pt x="2281" y="1719"/>
                    <a:pt x="2206" y="1690"/>
                  </a:cubicBezTo>
                  <a:cubicBezTo>
                    <a:pt x="2168" y="1675"/>
                    <a:pt x="2133" y="1595"/>
                    <a:pt x="2120" y="1556"/>
                  </a:cubicBezTo>
                  <a:cubicBezTo>
                    <a:pt x="2035" y="1297"/>
                    <a:pt x="2007" y="1020"/>
                    <a:pt x="2038" y="749"/>
                  </a:cubicBezTo>
                  <a:cubicBezTo>
                    <a:pt x="1984" y="692"/>
                    <a:pt x="1920" y="646"/>
                    <a:pt x="1848" y="613"/>
                  </a:cubicBezTo>
                  <a:lnTo>
                    <a:pt x="1854" y="618"/>
                  </a:lnTo>
                  <a:cubicBezTo>
                    <a:pt x="1718" y="571"/>
                    <a:pt x="1564" y="524"/>
                    <a:pt x="1434" y="588"/>
                  </a:cubicBezTo>
                  <a:cubicBezTo>
                    <a:pt x="1334" y="638"/>
                    <a:pt x="1275" y="742"/>
                    <a:pt x="1200" y="825"/>
                  </a:cubicBezTo>
                  <a:cubicBezTo>
                    <a:pt x="1057" y="983"/>
                    <a:pt x="866" y="1068"/>
                    <a:pt x="653" y="1078"/>
                  </a:cubicBezTo>
                  <a:cubicBezTo>
                    <a:pt x="646" y="1215"/>
                    <a:pt x="658" y="1409"/>
                    <a:pt x="650" y="1547"/>
                  </a:cubicBezTo>
                  <a:lnTo>
                    <a:pt x="535" y="1327"/>
                  </a:lnTo>
                  <a:lnTo>
                    <a:pt x="535" y="1328"/>
                  </a:lnTo>
                  <a:cubicBezTo>
                    <a:pt x="525" y="1312"/>
                    <a:pt x="517" y="1295"/>
                    <a:pt x="510" y="1279"/>
                  </a:cubicBezTo>
                  <a:lnTo>
                    <a:pt x="507" y="1274"/>
                  </a:lnTo>
                  <a:lnTo>
                    <a:pt x="507" y="1273"/>
                  </a:lnTo>
                  <a:cubicBezTo>
                    <a:pt x="495" y="1247"/>
                    <a:pt x="484" y="1221"/>
                    <a:pt x="469" y="1195"/>
                  </a:cubicBezTo>
                  <a:lnTo>
                    <a:pt x="467" y="1196"/>
                  </a:lnTo>
                  <a:cubicBezTo>
                    <a:pt x="393" y="1262"/>
                    <a:pt x="283" y="1162"/>
                    <a:pt x="342" y="1081"/>
                  </a:cubicBezTo>
                  <a:cubicBezTo>
                    <a:pt x="354" y="1065"/>
                    <a:pt x="368" y="1051"/>
                    <a:pt x="384" y="1040"/>
                  </a:cubicBezTo>
                  <a:cubicBezTo>
                    <a:pt x="349" y="1072"/>
                    <a:pt x="299" y="1087"/>
                    <a:pt x="254" y="1073"/>
                  </a:cubicBezTo>
                  <a:cubicBezTo>
                    <a:pt x="209" y="1059"/>
                    <a:pt x="175" y="1014"/>
                    <a:pt x="179" y="968"/>
                  </a:cubicBezTo>
                  <a:cubicBezTo>
                    <a:pt x="181" y="936"/>
                    <a:pt x="204" y="908"/>
                    <a:pt x="233" y="895"/>
                  </a:cubicBezTo>
                  <a:cubicBezTo>
                    <a:pt x="173" y="900"/>
                    <a:pt x="111" y="887"/>
                    <a:pt x="59" y="857"/>
                  </a:cubicBezTo>
                  <a:cubicBezTo>
                    <a:pt x="24" y="837"/>
                    <a:pt x="-9" y="805"/>
                    <a:pt x="2" y="762"/>
                  </a:cubicBez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5" name="Google Shape;1215;p31"/>
            <p:cNvSpPr/>
            <p:nvPr/>
          </p:nvSpPr>
          <p:spPr>
            <a:xfrm>
              <a:off x="6958427" y="2918437"/>
              <a:ext cx="177963" cy="205017"/>
            </a:xfrm>
            <a:custGeom>
              <a:avLst/>
              <a:gdLst/>
              <a:ahLst/>
              <a:cxnLst/>
              <a:rect l="l" t="t" r="r" b="b"/>
              <a:pathLst>
                <a:path w="717" h="826" extrusionOk="0">
                  <a:moveTo>
                    <a:pt x="1" y="0"/>
                  </a:moveTo>
                  <a:cubicBezTo>
                    <a:pt x="1" y="0"/>
                    <a:pt x="21" y="13"/>
                    <a:pt x="50" y="45"/>
                  </a:cubicBezTo>
                  <a:cubicBezTo>
                    <a:pt x="78" y="77"/>
                    <a:pt x="110" y="132"/>
                    <a:pt x="124" y="207"/>
                  </a:cubicBezTo>
                  <a:cubicBezTo>
                    <a:pt x="132" y="244"/>
                    <a:pt x="137" y="286"/>
                    <a:pt x="137" y="331"/>
                  </a:cubicBezTo>
                  <a:cubicBezTo>
                    <a:pt x="137" y="376"/>
                    <a:pt x="133" y="424"/>
                    <a:pt x="130" y="475"/>
                  </a:cubicBezTo>
                  <a:cubicBezTo>
                    <a:pt x="127" y="526"/>
                    <a:pt x="123" y="579"/>
                    <a:pt x="126" y="635"/>
                  </a:cubicBezTo>
                  <a:cubicBezTo>
                    <a:pt x="128" y="663"/>
                    <a:pt x="131" y="691"/>
                    <a:pt x="137" y="719"/>
                  </a:cubicBezTo>
                  <a:cubicBezTo>
                    <a:pt x="143" y="747"/>
                    <a:pt x="151" y="777"/>
                    <a:pt x="172" y="801"/>
                  </a:cubicBezTo>
                  <a:cubicBezTo>
                    <a:pt x="188" y="821"/>
                    <a:pt x="216" y="829"/>
                    <a:pt x="241" y="825"/>
                  </a:cubicBezTo>
                  <a:cubicBezTo>
                    <a:pt x="265" y="820"/>
                    <a:pt x="287" y="807"/>
                    <a:pt x="302" y="790"/>
                  </a:cubicBezTo>
                  <a:cubicBezTo>
                    <a:pt x="334" y="753"/>
                    <a:pt x="342" y="707"/>
                    <a:pt x="350" y="666"/>
                  </a:cubicBezTo>
                  <a:lnTo>
                    <a:pt x="339" y="667"/>
                  </a:lnTo>
                  <a:cubicBezTo>
                    <a:pt x="356" y="704"/>
                    <a:pt x="373" y="740"/>
                    <a:pt x="399" y="769"/>
                  </a:cubicBezTo>
                  <a:cubicBezTo>
                    <a:pt x="424" y="799"/>
                    <a:pt x="459" y="818"/>
                    <a:pt x="494" y="821"/>
                  </a:cubicBezTo>
                  <a:cubicBezTo>
                    <a:pt x="511" y="823"/>
                    <a:pt x="529" y="820"/>
                    <a:pt x="544" y="812"/>
                  </a:cubicBezTo>
                  <a:cubicBezTo>
                    <a:pt x="559" y="805"/>
                    <a:pt x="570" y="792"/>
                    <a:pt x="578" y="779"/>
                  </a:cubicBezTo>
                  <a:cubicBezTo>
                    <a:pt x="586" y="765"/>
                    <a:pt x="589" y="750"/>
                    <a:pt x="588" y="736"/>
                  </a:cubicBezTo>
                  <a:cubicBezTo>
                    <a:pt x="588" y="721"/>
                    <a:pt x="582" y="707"/>
                    <a:pt x="573" y="697"/>
                  </a:cubicBezTo>
                  <a:lnTo>
                    <a:pt x="568" y="702"/>
                  </a:lnTo>
                  <a:cubicBezTo>
                    <a:pt x="605" y="745"/>
                    <a:pt x="645" y="768"/>
                    <a:pt x="672" y="780"/>
                  </a:cubicBezTo>
                  <a:cubicBezTo>
                    <a:pt x="686" y="787"/>
                    <a:pt x="697" y="790"/>
                    <a:pt x="705" y="793"/>
                  </a:cubicBezTo>
                  <a:cubicBezTo>
                    <a:pt x="713" y="795"/>
                    <a:pt x="717" y="796"/>
                    <a:pt x="717" y="796"/>
                  </a:cubicBezTo>
                  <a:cubicBezTo>
                    <a:pt x="717" y="796"/>
                    <a:pt x="713" y="794"/>
                    <a:pt x="705" y="791"/>
                  </a:cubicBezTo>
                  <a:cubicBezTo>
                    <a:pt x="698" y="788"/>
                    <a:pt x="687" y="784"/>
                    <a:pt x="674" y="777"/>
                  </a:cubicBezTo>
                  <a:cubicBezTo>
                    <a:pt x="647" y="763"/>
                    <a:pt x="609" y="740"/>
                    <a:pt x="573" y="697"/>
                  </a:cubicBezTo>
                  <a:lnTo>
                    <a:pt x="567" y="702"/>
                  </a:lnTo>
                  <a:cubicBezTo>
                    <a:pt x="584" y="719"/>
                    <a:pt x="585" y="750"/>
                    <a:pt x="570" y="774"/>
                  </a:cubicBezTo>
                  <a:cubicBezTo>
                    <a:pt x="563" y="786"/>
                    <a:pt x="553" y="798"/>
                    <a:pt x="540" y="804"/>
                  </a:cubicBezTo>
                  <a:cubicBezTo>
                    <a:pt x="526" y="811"/>
                    <a:pt x="510" y="813"/>
                    <a:pt x="494" y="811"/>
                  </a:cubicBezTo>
                  <a:cubicBezTo>
                    <a:pt x="462" y="808"/>
                    <a:pt x="429" y="790"/>
                    <a:pt x="406" y="762"/>
                  </a:cubicBezTo>
                  <a:cubicBezTo>
                    <a:pt x="382" y="734"/>
                    <a:pt x="365" y="699"/>
                    <a:pt x="349" y="662"/>
                  </a:cubicBezTo>
                  <a:lnTo>
                    <a:pt x="342" y="647"/>
                  </a:lnTo>
                  <a:lnTo>
                    <a:pt x="338" y="664"/>
                  </a:lnTo>
                  <a:cubicBezTo>
                    <a:pt x="331" y="705"/>
                    <a:pt x="322" y="749"/>
                    <a:pt x="294" y="782"/>
                  </a:cubicBezTo>
                  <a:cubicBezTo>
                    <a:pt x="279" y="798"/>
                    <a:pt x="260" y="810"/>
                    <a:pt x="238" y="813"/>
                  </a:cubicBezTo>
                  <a:cubicBezTo>
                    <a:pt x="217" y="818"/>
                    <a:pt x="194" y="810"/>
                    <a:pt x="180" y="794"/>
                  </a:cubicBezTo>
                  <a:cubicBezTo>
                    <a:pt x="161" y="773"/>
                    <a:pt x="154" y="745"/>
                    <a:pt x="148" y="717"/>
                  </a:cubicBezTo>
                  <a:cubicBezTo>
                    <a:pt x="142" y="689"/>
                    <a:pt x="139" y="662"/>
                    <a:pt x="137" y="634"/>
                  </a:cubicBezTo>
                  <a:cubicBezTo>
                    <a:pt x="134" y="579"/>
                    <a:pt x="137" y="526"/>
                    <a:pt x="140" y="475"/>
                  </a:cubicBezTo>
                  <a:cubicBezTo>
                    <a:pt x="143" y="425"/>
                    <a:pt x="146" y="376"/>
                    <a:pt x="146" y="331"/>
                  </a:cubicBezTo>
                  <a:cubicBezTo>
                    <a:pt x="146" y="285"/>
                    <a:pt x="140" y="243"/>
                    <a:pt x="132" y="205"/>
                  </a:cubicBezTo>
                  <a:cubicBezTo>
                    <a:pt x="116" y="129"/>
                    <a:pt x="82" y="73"/>
                    <a:pt x="52" y="42"/>
                  </a:cubicBezTo>
                  <a:cubicBezTo>
                    <a:pt x="22" y="10"/>
                    <a:pt x="0" y="0"/>
                    <a:pt x="0" y="0"/>
                  </a:cubicBezTo>
                  <a:lnTo>
                    <a:pt x="1" y="0"/>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6" name="Google Shape;1216;p31"/>
            <p:cNvSpPr/>
            <p:nvPr/>
          </p:nvSpPr>
          <p:spPr>
            <a:xfrm>
              <a:off x="6583638" y="2850429"/>
              <a:ext cx="370570" cy="205514"/>
            </a:xfrm>
            <a:custGeom>
              <a:avLst/>
              <a:gdLst/>
              <a:ahLst/>
              <a:cxnLst/>
              <a:rect l="l" t="t" r="r" b="b"/>
              <a:pathLst>
                <a:path w="1493" h="828" extrusionOk="0">
                  <a:moveTo>
                    <a:pt x="0" y="749"/>
                  </a:moveTo>
                  <a:cubicBezTo>
                    <a:pt x="0" y="749"/>
                    <a:pt x="1" y="751"/>
                    <a:pt x="4" y="753"/>
                  </a:cubicBezTo>
                  <a:cubicBezTo>
                    <a:pt x="7" y="755"/>
                    <a:pt x="11" y="758"/>
                    <a:pt x="16" y="762"/>
                  </a:cubicBezTo>
                  <a:cubicBezTo>
                    <a:pt x="21" y="766"/>
                    <a:pt x="28" y="770"/>
                    <a:pt x="37" y="775"/>
                  </a:cubicBezTo>
                  <a:cubicBezTo>
                    <a:pt x="45" y="780"/>
                    <a:pt x="55" y="786"/>
                    <a:pt x="66" y="790"/>
                  </a:cubicBezTo>
                  <a:cubicBezTo>
                    <a:pt x="111" y="812"/>
                    <a:pt x="184" y="833"/>
                    <a:pt x="275" y="828"/>
                  </a:cubicBezTo>
                  <a:cubicBezTo>
                    <a:pt x="365" y="823"/>
                    <a:pt x="473" y="791"/>
                    <a:pt x="570" y="719"/>
                  </a:cubicBezTo>
                  <a:cubicBezTo>
                    <a:pt x="668" y="649"/>
                    <a:pt x="753" y="546"/>
                    <a:pt x="823" y="427"/>
                  </a:cubicBezTo>
                  <a:cubicBezTo>
                    <a:pt x="859" y="368"/>
                    <a:pt x="888" y="308"/>
                    <a:pt x="920" y="252"/>
                  </a:cubicBezTo>
                  <a:cubicBezTo>
                    <a:pt x="951" y="196"/>
                    <a:pt x="986" y="144"/>
                    <a:pt x="1029" y="103"/>
                  </a:cubicBezTo>
                  <a:cubicBezTo>
                    <a:pt x="1070" y="62"/>
                    <a:pt x="1119" y="32"/>
                    <a:pt x="1169" y="18"/>
                  </a:cubicBezTo>
                  <a:cubicBezTo>
                    <a:pt x="1194" y="10"/>
                    <a:pt x="1220" y="9"/>
                    <a:pt x="1243" y="9"/>
                  </a:cubicBezTo>
                  <a:cubicBezTo>
                    <a:pt x="1267" y="11"/>
                    <a:pt x="1290" y="15"/>
                    <a:pt x="1311" y="22"/>
                  </a:cubicBezTo>
                  <a:cubicBezTo>
                    <a:pt x="1353" y="36"/>
                    <a:pt x="1387" y="60"/>
                    <a:pt x="1413" y="84"/>
                  </a:cubicBezTo>
                  <a:cubicBezTo>
                    <a:pt x="1439" y="108"/>
                    <a:pt x="1456" y="133"/>
                    <a:pt x="1468" y="155"/>
                  </a:cubicBezTo>
                  <a:cubicBezTo>
                    <a:pt x="1490" y="200"/>
                    <a:pt x="1492" y="229"/>
                    <a:pt x="1493" y="228"/>
                  </a:cubicBezTo>
                  <a:cubicBezTo>
                    <a:pt x="1493" y="228"/>
                    <a:pt x="1493" y="226"/>
                    <a:pt x="1493" y="223"/>
                  </a:cubicBezTo>
                  <a:cubicBezTo>
                    <a:pt x="1493" y="219"/>
                    <a:pt x="1492" y="214"/>
                    <a:pt x="1491" y="208"/>
                  </a:cubicBezTo>
                  <a:cubicBezTo>
                    <a:pt x="1488" y="195"/>
                    <a:pt x="1483" y="176"/>
                    <a:pt x="1472" y="153"/>
                  </a:cubicBezTo>
                  <a:cubicBezTo>
                    <a:pt x="1461" y="131"/>
                    <a:pt x="1444" y="104"/>
                    <a:pt x="1417" y="79"/>
                  </a:cubicBezTo>
                  <a:cubicBezTo>
                    <a:pt x="1392" y="54"/>
                    <a:pt x="1357" y="30"/>
                    <a:pt x="1314" y="15"/>
                  </a:cubicBezTo>
                  <a:cubicBezTo>
                    <a:pt x="1292" y="7"/>
                    <a:pt x="1268" y="2"/>
                    <a:pt x="1244" y="1"/>
                  </a:cubicBezTo>
                  <a:cubicBezTo>
                    <a:pt x="1219" y="0"/>
                    <a:pt x="1192" y="1"/>
                    <a:pt x="1166" y="9"/>
                  </a:cubicBezTo>
                  <a:cubicBezTo>
                    <a:pt x="1114" y="23"/>
                    <a:pt x="1064" y="54"/>
                    <a:pt x="1021" y="96"/>
                  </a:cubicBezTo>
                  <a:cubicBezTo>
                    <a:pt x="977" y="137"/>
                    <a:pt x="941" y="190"/>
                    <a:pt x="909" y="247"/>
                  </a:cubicBezTo>
                  <a:cubicBezTo>
                    <a:pt x="877" y="303"/>
                    <a:pt x="848" y="363"/>
                    <a:pt x="813" y="422"/>
                  </a:cubicBezTo>
                  <a:cubicBezTo>
                    <a:pt x="743" y="539"/>
                    <a:pt x="659" y="642"/>
                    <a:pt x="563" y="711"/>
                  </a:cubicBezTo>
                  <a:cubicBezTo>
                    <a:pt x="469" y="782"/>
                    <a:pt x="363" y="814"/>
                    <a:pt x="274" y="820"/>
                  </a:cubicBezTo>
                  <a:cubicBezTo>
                    <a:pt x="185" y="827"/>
                    <a:pt x="113" y="807"/>
                    <a:pt x="68" y="787"/>
                  </a:cubicBezTo>
                  <a:cubicBezTo>
                    <a:pt x="22" y="766"/>
                    <a:pt x="0" y="748"/>
                    <a:pt x="0" y="750"/>
                  </a:cubicBezTo>
                  <a:lnTo>
                    <a:pt x="0" y="749"/>
                  </a:lnTo>
                  <a:close/>
                </a:path>
              </a:pathLst>
            </a:custGeom>
            <a:solidFill>
              <a:srgbClr val="455A64"/>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7" name="Google Shape;1217;p31"/>
            <p:cNvSpPr/>
            <p:nvPr/>
          </p:nvSpPr>
          <p:spPr>
            <a:xfrm>
              <a:off x="6572468" y="2982970"/>
              <a:ext cx="128570" cy="19856"/>
            </a:xfrm>
            <a:custGeom>
              <a:avLst/>
              <a:gdLst/>
              <a:ahLst/>
              <a:cxnLst/>
              <a:rect l="l" t="t" r="r" b="b"/>
              <a:pathLst>
                <a:path w="518" h="80" extrusionOk="0">
                  <a:moveTo>
                    <a:pt x="0" y="1"/>
                  </a:moveTo>
                  <a:cubicBezTo>
                    <a:pt x="0" y="1"/>
                    <a:pt x="6" y="6"/>
                    <a:pt x="18" y="13"/>
                  </a:cubicBezTo>
                  <a:cubicBezTo>
                    <a:pt x="30" y="20"/>
                    <a:pt x="47" y="29"/>
                    <a:pt x="70" y="39"/>
                  </a:cubicBezTo>
                  <a:cubicBezTo>
                    <a:pt x="92" y="49"/>
                    <a:pt x="120" y="59"/>
                    <a:pt x="152" y="66"/>
                  </a:cubicBezTo>
                  <a:cubicBezTo>
                    <a:pt x="183" y="73"/>
                    <a:pt x="219" y="79"/>
                    <a:pt x="257" y="80"/>
                  </a:cubicBezTo>
                  <a:cubicBezTo>
                    <a:pt x="294" y="81"/>
                    <a:pt x="330" y="78"/>
                    <a:pt x="362" y="73"/>
                  </a:cubicBezTo>
                  <a:cubicBezTo>
                    <a:pt x="394" y="67"/>
                    <a:pt x="423" y="60"/>
                    <a:pt x="446" y="51"/>
                  </a:cubicBezTo>
                  <a:cubicBezTo>
                    <a:pt x="469" y="43"/>
                    <a:pt x="487" y="35"/>
                    <a:pt x="499" y="28"/>
                  </a:cubicBezTo>
                  <a:cubicBezTo>
                    <a:pt x="512" y="22"/>
                    <a:pt x="518" y="18"/>
                    <a:pt x="518" y="17"/>
                  </a:cubicBezTo>
                  <a:cubicBezTo>
                    <a:pt x="517" y="15"/>
                    <a:pt x="490" y="29"/>
                    <a:pt x="444" y="44"/>
                  </a:cubicBezTo>
                  <a:cubicBezTo>
                    <a:pt x="421" y="51"/>
                    <a:pt x="392" y="58"/>
                    <a:pt x="361" y="63"/>
                  </a:cubicBezTo>
                  <a:cubicBezTo>
                    <a:pt x="329" y="67"/>
                    <a:pt x="294" y="70"/>
                    <a:pt x="257" y="69"/>
                  </a:cubicBezTo>
                  <a:cubicBezTo>
                    <a:pt x="220" y="68"/>
                    <a:pt x="185" y="63"/>
                    <a:pt x="154" y="56"/>
                  </a:cubicBezTo>
                  <a:cubicBezTo>
                    <a:pt x="123" y="49"/>
                    <a:pt x="95" y="41"/>
                    <a:pt x="73" y="32"/>
                  </a:cubicBezTo>
                  <a:cubicBezTo>
                    <a:pt x="27" y="15"/>
                    <a:pt x="1" y="-1"/>
                    <a:pt x="0" y="1"/>
                  </a:cubicBezTo>
                  <a:close/>
                </a:path>
              </a:pathLst>
            </a:custGeom>
            <a:solidFill>
              <a:srgbClr val="455A64"/>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18" name="Google Shape;1218;p31"/>
            <p:cNvSpPr/>
            <p:nvPr/>
          </p:nvSpPr>
          <p:spPr>
            <a:xfrm>
              <a:off x="6671502" y="3144304"/>
              <a:ext cx="74710" cy="21594"/>
            </a:xfrm>
            <a:custGeom>
              <a:avLst/>
              <a:gdLst/>
              <a:ahLst/>
              <a:cxnLst/>
              <a:rect l="l" t="t" r="r" b="b"/>
              <a:pathLst>
                <a:path w="301" h="87" extrusionOk="0">
                  <a:moveTo>
                    <a:pt x="1" y="86"/>
                  </a:moveTo>
                  <a:cubicBezTo>
                    <a:pt x="10" y="96"/>
                    <a:pt x="67" y="51"/>
                    <a:pt x="149" y="49"/>
                  </a:cubicBezTo>
                  <a:cubicBezTo>
                    <a:pt x="230" y="45"/>
                    <a:pt x="291" y="87"/>
                    <a:pt x="300" y="76"/>
                  </a:cubicBezTo>
                  <a:cubicBezTo>
                    <a:pt x="304" y="72"/>
                    <a:pt x="294" y="54"/>
                    <a:pt x="267" y="35"/>
                  </a:cubicBezTo>
                  <a:cubicBezTo>
                    <a:pt x="241" y="16"/>
                    <a:pt x="197" y="-1"/>
                    <a:pt x="146" y="0"/>
                  </a:cubicBezTo>
                  <a:cubicBezTo>
                    <a:pt x="95" y="2"/>
                    <a:pt x="53" y="23"/>
                    <a:pt x="28" y="43"/>
                  </a:cubicBezTo>
                  <a:cubicBezTo>
                    <a:pt x="4" y="64"/>
                    <a:pt x="-4" y="82"/>
                    <a:pt x="1" y="87"/>
                  </a:cubicBezTo>
                  <a:lnTo>
                    <a:pt x="1" y="8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9" name="Google Shape;1219;p31"/>
            <p:cNvSpPr/>
            <p:nvPr/>
          </p:nvSpPr>
          <p:spPr>
            <a:xfrm>
              <a:off x="6674977" y="3189974"/>
              <a:ext cx="32763" cy="31274"/>
            </a:xfrm>
            <a:custGeom>
              <a:avLst/>
              <a:gdLst/>
              <a:ahLst/>
              <a:cxnLst/>
              <a:rect l="l" t="t" r="r" b="b"/>
              <a:pathLst>
                <a:path w="132" h="126" extrusionOk="0">
                  <a:moveTo>
                    <a:pt x="0" y="65"/>
                  </a:moveTo>
                  <a:cubicBezTo>
                    <a:pt x="1" y="99"/>
                    <a:pt x="33" y="126"/>
                    <a:pt x="69" y="126"/>
                  </a:cubicBezTo>
                  <a:cubicBezTo>
                    <a:pt x="106" y="125"/>
                    <a:pt x="134" y="97"/>
                    <a:pt x="132" y="62"/>
                  </a:cubicBezTo>
                  <a:cubicBezTo>
                    <a:pt x="131" y="27"/>
                    <a:pt x="101" y="-1"/>
                    <a:pt x="64" y="0"/>
                  </a:cubicBezTo>
                  <a:cubicBezTo>
                    <a:pt x="28" y="1"/>
                    <a:pt x="-1" y="30"/>
                    <a:pt x="0" y="65"/>
                  </a:cubicBezTo>
                  <a:close/>
                </a:path>
              </a:pathLst>
            </a:custGeom>
            <a:solidFill>
              <a:schemeClr val="dk1"/>
            </a:solidFill>
            <a:ln>
              <a:noFill/>
            </a:ln>
          </p:spPr>
          <p:txBody>
            <a:bodyPr spcFirstLastPara="1" wrap="square" lIns="90000" tIns="350" rIns="90000" bIns="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0" name="Google Shape;1220;p31"/>
            <p:cNvSpPr/>
            <p:nvPr/>
          </p:nvSpPr>
          <p:spPr>
            <a:xfrm>
              <a:off x="7287299" y="3860378"/>
              <a:ext cx="179949" cy="674869"/>
            </a:xfrm>
            <a:custGeom>
              <a:avLst/>
              <a:gdLst/>
              <a:ahLst/>
              <a:cxnLst/>
              <a:rect l="l" t="t" r="r" b="b"/>
              <a:pathLst>
                <a:path w="725" h="2719" extrusionOk="0">
                  <a:moveTo>
                    <a:pt x="392" y="0"/>
                  </a:moveTo>
                  <a:cubicBezTo>
                    <a:pt x="392" y="0"/>
                    <a:pt x="740" y="1981"/>
                    <a:pt x="724" y="2166"/>
                  </a:cubicBezTo>
                  <a:cubicBezTo>
                    <a:pt x="707" y="2351"/>
                    <a:pt x="614" y="2646"/>
                    <a:pt x="404" y="2697"/>
                  </a:cubicBezTo>
                  <a:cubicBezTo>
                    <a:pt x="193" y="2747"/>
                    <a:pt x="0" y="2697"/>
                    <a:pt x="0" y="2697"/>
                  </a:cubicBezTo>
                  <a:lnTo>
                    <a:pt x="252" y="264"/>
                  </a:lnTo>
                  <a:lnTo>
                    <a:pt x="392" y="0"/>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1" name="Google Shape;1221;p31"/>
            <p:cNvSpPr/>
            <p:nvPr/>
          </p:nvSpPr>
          <p:spPr>
            <a:xfrm>
              <a:off x="6574950" y="3510656"/>
              <a:ext cx="810638" cy="1216701"/>
            </a:xfrm>
            <a:custGeom>
              <a:avLst/>
              <a:gdLst/>
              <a:ahLst/>
              <a:cxnLst/>
              <a:rect l="l" t="t" r="r" b="b"/>
              <a:pathLst>
                <a:path w="3266" h="4902" extrusionOk="0">
                  <a:moveTo>
                    <a:pt x="441" y="547"/>
                  </a:moveTo>
                  <a:lnTo>
                    <a:pt x="712" y="470"/>
                  </a:lnTo>
                  <a:lnTo>
                    <a:pt x="766" y="256"/>
                  </a:lnTo>
                  <a:cubicBezTo>
                    <a:pt x="766" y="256"/>
                    <a:pt x="1103" y="7"/>
                    <a:pt x="1658" y="0"/>
                  </a:cubicBezTo>
                  <a:cubicBezTo>
                    <a:pt x="1829" y="-2"/>
                    <a:pt x="2070" y="65"/>
                    <a:pt x="2205" y="170"/>
                  </a:cubicBezTo>
                  <a:lnTo>
                    <a:pt x="2240" y="388"/>
                  </a:lnTo>
                  <a:cubicBezTo>
                    <a:pt x="2240" y="388"/>
                    <a:pt x="2658" y="684"/>
                    <a:pt x="2750" y="772"/>
                  </a:cubicBezTo>
                  <a:cubicBezTo>
                    <a:pt x="3136" y="1137"/>
                    <a:pt x="3217" y="1286"/>
                    <a:pt x="3262" y="1409"/>
                  </a:cubicBezTo>
                  <a:cubicBezTo>
                    <a:pt x="3307" y="1533"/>
                    <a:pt x="2994" y="4401"/>
                    <a:pt x="2994" y="4401"/>
                  </a:cubicBezTo>
                  <a:lnTo>
                    <a:pt x="2930" y="4902"/>
                  </a:lnTo>
                  <a:lnTo>
                    <a:pt x="20" y="4888"/>
                  </a:lnTo>
                  <a:lnTo>
                    <a:pt x="0" y="2349"/>
                  </a:lnTo>
                  <a:lnTo>
                    <a:pt x="440" y="548"/>
                  </a:lnTo>
                  <a:lnTo>
                    <a:pt x="441" y="547"/>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2" name="Google Shape;1222;p31"/>
            <p:cNvSpPr/>
            <p:nvPr/>
          </p:nvSpPr>
          <p:spPr>
            <a:xfrm>
              <a:off x="5909761" y="3646921"/>
              <a:ext cx="915876" cy="630192"/>
            </a:xfrm>
            <a:custGeom>
              <a:avLst/>
              <a:gdLst/>
              <a:ahLst/>
              <a:cxnLst/>
              <a:rect l="l" t="t" r="r" b="b"/>
              <a:pathLst>
                <a:path w="3690" h="2539" extrusionOk="0">
                  <a:moveTo>
                    <a:pt x="3448" y="6"/>
                  </a:moveTo>
                  <a:cubicBezTo>
                    <a:pt x="3448" y="6"/>
                    <a:pt x="3122" y="-12"/>
                    <a:pt x="3078" y="12"/>
                  </a:cubicBezTo>
                  <a:cubicBezTo>
                    <a:pt x="3035" y="36"/>
                    <a:pt x="2707" y="209"/>
                    <a:pt x="2403" y="452"/>
                  </a:cubicBezTo>
                  <a:cubicBezTo>
                    <a:pt x="2098" y="696"/>
                    <a:pt x="1230" y="1254"/>
                    <a:pt x="1230" y="1254"/>
                  </a:cubicBezTo>
                  <a:cubicBezTo>
                    <a:pt x="1230" y="1254"/>
                    <a:pt x="1110" y="1138"/>
                    <a:pt x="998" y="1270"/>
                  </a:cubicBezTo>
                  <a:lnTo>
                    <a:pt x="747" y="1069"/>
                  </a:lnTo>
                  <a:cubicBezTo>
                    <a:pt x="747" y="1069"/>
                    <a:pt x="103" y="1313"/>
                    <a:pt x="2" y="1800"/>
                  </a:cubicBezTo>
                  <a:cubicBezTo>
                    <a:pt x="2" y="1800"/>
                    <a:pt x="-34" y="1994"/>
                    <a:pt x="169" y="2101"/>
                  </a:cubicBezTo>
                  <a:cubicBezTo>
                    <a:pt x="169" y="2101"/>
                    <a:pt x="708" y="2583"/>
                    <a:pt x="1144" y="2536"/>
                  </a:cubicBezTo>
                  <a:cubicBezTo>
                    <a:pt x="1605" y="2487"/>
                    <a:pt x="2635" y="2005"/>
                    <a:pt x="2687" y="1985"/>
                  </a:cubicBezTo>
                  <a:lnTo>
                    <a:pt x="3398" y="1670"/>
                  </a:lnTo>
                  <a:cubicBezTo>
                    <a:pt x="3398" y="1670"/>
                    <a:pt x="3834" y="838"/>
                    <a:pt x="3641" y="421"/>
                  </a:cubicBezTo>
                  <a:lnTo>
                    <a:pt x="3449" y="5"/>
                  </a:lnTo>
                  <a:lnTo>
                    <a:pt x="3448" y="6"/>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23" name="Google Shape;1223;p31"/>
            <p:cNvSpPr/>
            <p:nvPr/>
          </p:nvSpPr>
          <p:spPr>
            <a:xfrm>
              <a:off x="6157470" y="3959660"/>
              <a:ext cx="11417" cy="109707"/>
            </a:xfrm>
            <a:custGeom>
              <a:avLst/>
              <a:gdLst/>
              <a:ahLst/>
              <a:cxnLst/>
              <a:rect l="l" t="t" r="r" b="b"/>
              <a:pathLst>
                <a:path w="46" h="442" extrusionOk="0">
                  <a:moveTo>
                    <a:pt x="7" y="442"/>
                  </a:moveTo>
                  <a:cubicBezTo>
                    <a:pt x="8" y="443"/>
                    <a:pt x="18" y="420"/>
                    <a:pt x="28" y="380"/>
                  </a:cubicBezTo>
                  <a:cubicBezTo>
                    <a:pt x="38" y="340"/>
                    <a:pt x="47" y="283"/>
                    <a:pt x="46" y="221"/>
                  </a:cubicBezTo>
                  <a:cubicBezTo>
                    <a:pt x="45" y="158"/>
                    <a:pt x="35" y="102"/>
                    <a:pt x="24" y="62"/>
                  </a:cubicBezTo>
                  <a:cubicBezTo>
                    <a:pt x="12" y="23"/>
                    <a:pt x="2" y="0"/>
                    <a:pt x="0" y="0"/>
                  </a:cubicBezTo>
                  <a:cubicBezTo>
                    <a:pt x="-2" y="1"/>
                    <a:pt x="6" y="25"/>
                    <a:pt x="15" y="65"/>
                  </a:cubicBezTo>
                  <a:cubicBezTo>
                    <a:pt x="24" y="104"/>
                    <a:pt x="32" y="159"/>
                    <a:pt x="33" y="221"/>
                  </a:cubicBezTo>
                  <a:cubicBezTo>
                    <a:pt x="34" y="283"/>
                    <a:pt x="27" y="338"/>
                    <a:pt x="19" y="378"/>
                  </a:cubicBezTo>
                  <a:cubicBezTo>
                    <a:pt x="12" y="418"/>
                    <a:pt x="5" y="442"/>
                    <a:pt x="7" y="4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4" name="Google Shape;1224;p31"/>
            <p:cNvSpPr/>
            <p:nvPr/>
          </p:nvSpPr>
          <p:spPr>
            <a:xfrm>
              <a:off x="6751424" y="3593060"/>
              <a:ext cx="379505" cy="34252"/>
            </a:xfrm>
            <a:custGeom>
              <a:avLst/>
              <a:gdLst/>
              <a:ahLst/>
              <a:cxnLst/>
              <a:rect l="l" t="t" r="r" b="b"/>
              <a:pathLst>
                <a:path w="1529" h="138" extrusionOk="0">
                  <a:moveTo>
                    <a:pt x="0" y="138"/>
                  </a:moveTo>
                  <a:cubicBezTo>
                    <a:pt x="0" y="138"/>
                    <a:pt x="6" y="137"/>
                    <a:pt x="16" y="135"/>
                  </a:cubicBezTo>
                  <a:cubicBezTo>
                    <a:pt x="27" y="132"/>
                    <a:pt x="41" y="128"/>
                    <a:pt x="59" y="124"/>
                  </a:cubicBezTo>
                  <a:cubicBezTo>
                    <a:pt x="97" y="114"/>
                    <a:pt x="152" y="101"/>
                    <a:pt x="221" y="88"/>
                  </a:cubicBezTo>
                  <a:cubicBezTo>
                    <a:pt x="357" y="61"/>
                    <a:pt x="549" y="36"/>
                    <a:pt x="761" y="21"/>
                  </a:cubicBezTo>
                  <a:cubicBezTo>
                    <a:pt x="974" y="8"/>
                    <a:pt x="1167" y="10"/>
                    <a:pt x="1306" y="23"/>
                  </a:cubicBezTo>
                  <a:cubicBezTo>
                    <a:pt x="1375" y="29"/>
                    <a:pt x="1431" y="37"/>
                    <a:pt x="1469" y="45"/>
                  </a:cubicBezTo>
                  <a:cubicBezTo>
                    <a:pt x="1487" y="48"/>
                    <a:pt x="1502" y="51"/>
                    <a:pt x="1513" y="53"/>
                  </a:cubicBezTo>
                  <a:cubicBezTo>
                    <a:pt x="1524" y="55"/>
                    <a:pt x="1529" y="56"/>
                    <a:pt x="1529" y="55"/>
                  </a:cubicBezTo>
                  <a:cubicBezTo>
                    <a:pt x="1529" y="55"/>
                    <a:pt x="1524" y="53"/>
                    <a:pt x="1514" y="51"/>
                  </a:cubicBezTo>
                  <a:cubicBezTo>
                    <a:pt x="1503" y="48"/>
                    <a:pt x="1488" y="44"/>
                    <a:pt x="1470" y="40"/>
                  </a:cubicBezTo>
                  <a:cubicBezTo>
                    <a:pt x="1432" y="31"/>
                    <a:pt x="1376" y="21"/>
                    <a:pt x="1307" y="14"/>
                  </a:cubicBezTo>
                  <a:cubicBezTo>
                    <a:pt x="1167" y="-2"/>
                    <a:pt x="973" y="-5"/>
                    <a:pt x="760" y="8"/>
                  </a:cubicBezTo>
                  <a:cubicBezTo>
                    <a:pt x="547" y="23"/>
                    <a:pt x="355" y="50"/>
                    <a:pt x="219" y="79"/>
                  </a:cubicBezTo>
                  <a:cubicBezTo>
                    <a:pt x="150" y="93"/>
                    <a:pt x="95" y="108"/>
                    <a:pt x="58" y="119"/>
                  </a:cubicBezTo>
                  <a:cubicBezTo>
                    <a:pt x="40" y="124"/>
                    <a:pt x="26" y="129"/>
                    <a:pt x="15" y="133"/>
                  </a:cubicBezTo>
                  <a:cubicBezTo>
                    <a:pt x="5" y="136"/>
                    <a:pt x="0" y="138"/>
                    <a:pt x="0" y="138"/>
                  </a:cubicBezTo>
                  <a:close/>
                </a:path>
              </a:pathLst>
            </a:custGeom>
            <a:solidFill>
              <a:schemeClr val="dk1"/>
            </a:solidFill>
            <a:ln>
              <a:noFill/>
            </a:ln>
          </p:spPr>
          <p:txBody>
            <a:bodyPr spcFirstLastPara="1" wrap="square" lIns="90000" tIns="4675" rIns="90000" bIns="46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5" name="Google Shape;1225;p31"/>
            <p:cNvSpPr/>
            <p:nvPr/>
          </p:nvSpPr>
          <p:spPr>
            <a:xfrm>
              <a:off x="7034626" y="3535476"/>
              <a:ext cx="7943" cy="54853"/>
            </a:xfrm>
            <a:custGeom>
              <a:avLst/>
              <a:gdLst/>
              <a:ahLst/>
              <a:cxnLst/>
              <a:rect l="l" t="t" r="r" b="b"/>
              <a:pathLst>
                <a:path w="32" h="221" extrusionOk="0">
                  <a:moveTo>
                    <a:pt x="1" y="221"/>
                  </a:moveTo>
                  <a:cubicBezTo>
                    <a:pt x="4" y="222"/>
                    <a:pt x="14" y="173"/>
                    <a:pt x="22" y="112"/>
                  </a:cubicBezTo>
                  <a:cubicBezTo>
                    <a:pt x="31" y="51"/>
                    <a:pt x="35" y="1"/>
                    <a:pt x="31" y="0"/>
                  </a:cubicBezTo>
                  <a:cubicBezTo>
                    <a:pt x="28" y="0"/>
                    <a:pt x="18" y="49"/>
                    <a:pt x="10" y="110"/>
                  </a:cubicBezTo>
                  <a:cubicBezTo>
                    <a:pt x="1" y="171"/>
                    <a:pt x="-3" y="221"/>
                    <a:pt x="1" y="221"/>
                  </a:cubicBezTo>
                  <a:close/>
                </a:path>
              </a:pathLst>
            </a:custGeom>
            <a:solidFill>
              <a:schemeClr val="dk1"/>
            </a:solidFill>
            <a:ln>
              <a:noFill/>
            </a:ln>
          </p:spPr>
          <p:txBody>
            <a:bodyPr spcFirstLastPara="1" wrap="square" lIns="90000" tIns="34550" rIns="90000" bIns="345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6" name="Google Shape;1226;p31"/>
            <p:cNvSpPr/>
            <p:nvPr/>
          </p:nvSpPr>
          <p:spPr>
            <a:xfrm>
              <a:off x="7007572" y="3532994"/>
              <a:ext cx="6702" cy="55102"/>
            </a:xfrm>
            <a:custGeom>
              <a:avLst/>
              <a:gdLst/>
              <a:ahLst/>
              <a:cxnLst/>
              <a:rect l="l" t="t" r="r" b="b"/>
              <a:pathLst>
                <a:path w="27" h="222" extrusionOk="0">
                  <a:moveTo>
                    <a:pt x="0" y="222"/>
                  </a:moveTo>
                  <a:cubicBezTo>
                    <a:pt x="3" y="223"/>
                    <a:pt x="22" y="175"/>
                    <a:pt x="26" y="112"/>
                  </a:cubicBezTo>
                  <a:cubicBezTo>
                    <a:pt x="30" y="50"/>
                    <a:pt x="19" y="0"/>
                    <a:pt x="16" y="0"/>
                  </a:cubicBezTo>
                  <a:cubicBezTo>
                    <a:pt x="12" y="1"/>
                    <a:pt x="17" y="51"/>
                    <a:pt x="13" y="111"/>
                  </a:cubicBezTo>
                  <a:cubicBezTo>
                    <a:pt x="9" y="173"/>
                    <a:pt x="-3" y="221"/>
                    <a:pt x="0" y="222"/>
                  </a:cubicBezTo>
                  <a:close/>
                </a:path>
              </a:pathLst>
            </a:custGeom>
            <a:solidFill>
              <a:schemeClr val="dk1"/>
            </a:solidFill>
            <a:ln>
              <a:noFill/>
            </a:ln>
          </p:spPr>
          <p:txBody>
            <a:bodyPr spcFirstLastPara="1" wrap="square" lIns="90000" tIns="34900" rIns="90000" bIns="34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7" name="Google Shape;1227;p31"/>
            <p:cNvSpPr/>
            <p:nvPr/>
          </p:nvSpPr>
          <p:spPr>
            <a:xfrm>
              <a:off x="6360998" y="4079543"/>
              <a:ext cx="347735" cy="148923"/>
            </a:xfrm>
            <a:custGeom>
              <a:avLst/>
              <a:gdLst/>
              <a:ahLst/>
              <a:cxnLst/>
              <a:rect l="l" t="t" r="r" b="b"/>
              <a:pathLst>
                <a:path w="1401" h="600" extrusionOk="0">
                  <a:moveTo>
                    <a:pt x="0" y="600"/>
                  </a:moveTo>
                  <a:cubicBezTo>
                    <a:pt x="0" y="600"/>
                    <a:pt x="5" y="599"/>
                    <a:pt x="15" y="596"/>
                  </a:cubicBezTo>
                  <a:cubicBezTo>
                    <a:pt x="26" y="592"/>
                    <a:pt x="40" y="588"/>
                    <a:pt x="58" y="582"/>
                  </a:cubicBezTo>
                  <a:cubicBezTo>
                    <a:pt x="94" y="570"/>
                    <a:pt x="147" y="551"/>
                    <a:pt x="211" y="526"/>
                  </a:cubicBezTo>
                  <a:cubicBezTo>
                    <a:pt x="339" y="476"/>
                    <a:pt x="515" y="402"/>
                    <a:pt x="708" y="317"/>
                  </a:cubicBezTo>
                  <a:cubicBezTo>
                    <a:pt x="901" y="233"/>
                    <a:pt x="1074" y="154"/>
                    <a:pt x="1200" y="96"/>
                  </a:cubicBezTo>
                  <a:cubicBezTo>
                    <a:pt x="1261" y="67"/>
                    <a:pt x="1311" y="44"/>
                    <a:pt x="1347" y="27"/>
                  </a:cubicBezTo>
                  <a:cubicBezTo>
                    <a:pt x="1364" y="19"/>
                    <a:pt x="1377" y="12"/>
                    <a:pt x="1387" y="7"/>
                  </a:cubicBezTo>
                  <a:cubicBezTo>
                    <a:pt x="1396" y="3"/>
                    <a:pt x="1401" y="0"/>
                    <a:pt x="1401" y="0"/>
                  </a:cubicBezTo>
                  <a:cubicBezTo>
                    <a:pt x="1401" y="-1"/>
                    <a:pt x="1396" y="1"/>
                    <a:pt x="1386" y="5"/>
                  </a:cubicBezTo>
                  <a:cubicBezTo>
                    <a:pt x="1376" y="9"/>
                    <a:pt x="1362" y="15"/>
                    <a:pt x="1345" y="22"/>
                  </a:cubicBezTo>
                  <a:cubicBezTo>
                    <a:pt x="1309" y="38"/>
                    <a:pt x="1258" y="60"/>
                    <a:pt x="1196" y="88"/>
                  </a:cubicBezTo>
                  <a:cubicBezTo>
                    <a:pt x="1068" y="144"/>
                    <a:pt x="895" y="221"/>
                    <a:pt x="703" y="305"/>
                  </a:cubicBezTo>
                  <a:cubicBezTo>
                    <a:pt x="510" y="390"/>
                    <a:pt x="335" y="465"/>
                    <a:pt x="208" y="517"/>
                  </a:cubicBezTo>
                  <a:cubicBezTo>
                    <a:pt x="144" y="543"/>
                    <a:pt x="92" y="563"/>
                    <a:pt x="56" y="577"/>
                  </a:cubicBezTo>
                  <a:cubicBezTo>
                    <a:pt x="39" y="584"/>
                    <a:pt x="25" y="589"/>
                    <a:pt x="14" y="593"/>
                  </a:cubicBezTo>
                  <a:cubicBezTo>
                    <a:pt x="5" y="596"/>
                    <a:pt x="0" y="599"/>
                    <a:pt x="0" y="599"/>
                  </a:cubicBezTo>
                  <a:lnTo>
                    <a:pt x="0" y="600"/>
                  </a:lnTo>
                  <a:close/>
                </a:path>
              </a:pathLst>
            </a:custGeom>
            <a:solidFill>
              <a:srgbClr val="263238"/>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8" name="Google Shape;1228;p31"/>
            <p:cNvSpPr/>
            <p:nvPr/>
          </p:nvSpPr>
          <p:spPr>
            <a:xfrm>
              <a:off x="6778975" y="3595294"/>
              <a:ext cx="349721" cy="25317"/>
            </a:xfrm>
            <a:custGeom>
              <a:avLst/>
              <a:gdLst/>
              <a:ahLst/>
              <a:cxnLst/>
              <a:rect l="l" t="t" r="r" b="b"/>
              <a:pathLst>
                <a:path w="1409" h="102" extrusionOk="0">
                  <a:moveTo>
                    <a:pt x="0" y="102"/>
                  </a:moveTo>
                  <a:cubicBezTo>
                    <a:pt x="469" y="5"/>
                    <a:pt x="956" y="-41"/>
                    <a:pt x="1409" y="44"/>
                  </a:cubicBezTo>
                  <a:cubicBezTo>
                    <a:pt x="950" y="125"/>
                    <a:pt x="485" y="45"/>
                    <a:pt x="0" y="102"/>
                  </a:cubicBezTo>
                  <a:close/>
                </a:path>
              </a:pathLst>
            </a:custGeom>
            <a:solidFill>
              <a:srgbClr val="000000">
                <a:alpha val="29800"/>
              </a:srgbClr>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9" name="Google Shape;1229;p31"/>
            <p:cNvSpPr/>
            <p:nvPr/>
          </p:nvSpPr>
          <p:spPr>
            <a:xfrm>
              <a:off x="7328253" y="4048518"/>
              <a:ext cx="53612" cy="482014"/>
            </a:xfrm>
            <a:custGeom>
              <a:avLst/>
              <a:gdLst/>
              <a:ahLst/>
              <a:cxnLst/>
              <a:rect l="l" t="t" r="r" b="b"/>
              <a:pathLst>
                <a:path w="216" h="1942" extrusionOk="0">
                  <a:moveTo>
                    <a:pt x="0" y="1942"/>
                  </a:moveTo>
                  <a:cubicBezTo>
                    <a:pt x="258" y="1338"/>
                    <a:pt x="228" y="656"/>
                    <a:pt x="193" y="0"/>
                  </a:cubicBezTo>
                  <a:lnTo>
                    <a:pt x="0" y="1942"/>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0" name="Google Shape;1230;p31"/>
            <p:cNvSpPr/>
            <p:nvPr/>
          </p:nvSpPr>
          <p:spPr>
            <a:xfrm>
              <a:off x="7303680" y="3967603"/>
              <a:ext cx="80915" cy="735928"/>
            </a:xfrm>
            <a:custGeom>
              <a:avLst/>
              <a:gdLst/>
              <a:ahLst/>
              <a:cxnLst/>
              <a:rect l="l" t="t" r="r" b="b"/>
              <a:pathLst>
                <a:path w="326" h="2965" extrusionOk="0">
                  <a:moveTo>
                    <a:pt x="326" y="0"/>
                  </a:moveTo>
                  <a:cubicBezTo>
                    <a:pt x="326" y="0"/>
                    <a:pt x="325" y="2"/>
                    <a:pt x="324" y="8"/>
                  </a:cubicBezTo>
                  <a:cubicBezTo>
                    <a:pt x="324" y="13"/>
                    <a:pt x="323" y="21"/>
                    <a:pt x="322" y="30"/>
                  </a:cubicBezTo>
                  <a:cubicBezTo>
                    <a:pt x="320" y="51"/>
                    <a:pt x="316" y="79"/>
                    <a:pt x="312" y="117"/>
                  </a:cubicBezTo>
                  <a:cubicBezTo>
                    <a:pt x="305" y="192"/>
                    <a:pt x="294" y="301"/>
                    <a:pt x="281" y="435"/>
                  </a:cubicBezTo>
                  <a:cubicBezTo>
                    <a:pt x="255" y="704"/>
                    <a:pt x="219" y="1075"/>
                    <a:pt x="176" y="1484"/>
                  </a:cubicBezTo>
                  <a:cubicBezTo>
                    <a:pt x="133" y="1894"/>
                    <a:pt x="91" y="2264"/>
                    <a:pt x="57" y="2532"/>
                  </a:cubicBezTo>
                  <a:cubicBezTo>
                    <a:pt x="40" y="2666"/>
                    <a:pt x="25" y="2774"/>
                    <a:pt x="15" y="2849"/>
                  </a:cubicBezTo>
                  <a:cubicBezTo>
                    <a:pt x="10" y="2886"/>
                    <a:pt x="6" y="2915"/>
                    <a:pt x="4" y="2935"/>
                  </a:cubicBezTo>
                  <a:cubicBezTo>
                    <a:pt x="3" y="2945"/>
                    <a:pt x="2" y="2952"/>
                    <a:pt x="1" y="2958"/>
                  </a:cubicBezTo>
                  <a:cubicBezTo>
                    <a:pt x="0" y="2963"/>
                    <a:pt x="0" y="2965"/>
                    <a:pt x="0" y="2965"/>
                  </a:cubicBezTo>
                  <a:cubicBezTo>
                    <a:pt x="0" y="2965"/>
                    <a:pt x="1" y="2963"/>
                    <a:pt x="2" y="2958"/>
                  </a:cubicBezTo>
                  <a:cubicBezTo>
                    <a:pt x="3" y="2952"/>
                    <a:pt x="5" y="2945"/>
                    <a:pt x="6" y="2936"/>
                  </a:cubicBezTo>
                  <a:cubicBezTo>
                    <a:pt x="9" y="2915"/>
                    <a:pt x="14" y="2887"/>
                    <a:pt x="20" y="2850"/>
                  </a:cubicBezTo>
                  <a:cubicBezTo>
                    <a:pt x="32" y="2776"/>
                    <a:pt x="48" y="2667"/>
                    <a:pt x="66" y="2534"/>
                  </a:cubicBezTo>
                  <a:cubicBezTo>
                    <a:pt x="102" y="2266"/>
                    <a:pt x="146" y="1896"/>
                    <a:pt x="189" y="1486"/>
                  </a:cubicBezTo>
                  <a:cubicBezTo>
                    <a:pt x="232" y="1076"/>
                    <a:pt x="266" y="705"/>
                    <a:pt x="290" y="436"/>
                  </a:cubicBezTo>
                  <a:cubicBezTo>
                    <a:pt x="302" y="302"/>
                    <a:pt x="311" y="194"/>
                    <a:pt x="317" y="117"/>
                  </a:cubicBezTo>
                  <a:cubicBezTo>
                    <a:pt x="320" y="80"/>
                    <a:pt x="322" y="51"/>
                    <a:pt x="324" y="31"/>
                  </a:cubicBezTo>
                  <a:lnTo>
                    <a:pt x="326" y="8"/>
                  </a:lnTo>
                  <a:cubicBezTo>
                    <a:pt x="326" y="3"/>
                    <a:pt x="326" y="0"/>
                    <a:pt x="326"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31"/>
            <p:cNvSpPr/>
            <p:nvPr/>
          </p:nvSpPr>
          <p:spPr>
            <a:xfrm>
              <a:off x="6892156" y="3885695"/>
              <a:ext cx="456201" cy="55846"/>
            </a:xfrm>
            <a:custGeom>
              <a:avLst/>
              <a:gdLst/>
              <a:ahLst/>
              <a:cxnLst/>
              <a:rect l="l" t="t" r="r" b="b"/>
              <a:pathLst>
                <a:path w="1838" h="225" extrusionOk="0">
                  <a:moveTo>
                    <a:pt x="0" y="6"/>
                  </a:moveTo>
                  <a:cubicBezTo>
                    <a:pt x="0" y="6"/>
                    <a:pt x="7" y="7"/>
                    <a:pt x="19" y="7"/>
                  </a:cubicBezTo>
                  <a:cubicBezTo>
                    <a:pt x="32" y="7"/>
                    <a:pt x="50" y="7"/>
                    <a:pt x="73" y="7"/>
                  </a:cubicBezTo>
                  <a:cubicBezTo>
                    <a:pt x="120" y="7"/>
                    <a:pt x="188" y="8"/>
                    <a:pt x="272" y="9"/>
                  </a:cubicBezTo>
                  <a:cubicBezTo>
                    <a:pt x="440" y="13"/>
                    <a:pt x="672" y="26"/>
                    <a:pt x="926" y="56"/>
                  </a:cubicBezTo>
                  <a:cubicBezTo>
                    <a:pt x="1180" y="86"/>
                    <a:pt x="1408" y="129"/>
                    <a:pt x="1572" y="164"/>
                  </a:cubicBezTo>
                  <a:cubicBezTo>
                    <a:pt x="1655" y="182"/>
                    <a:pt x="1721" y="197"/>
                    <a:pt x="1766" y="208"/>
                  </a:cubicBezTo>
                  <a:cubicBezTo>
                    <a:pt x="1788" y="213"/>
                    <a:pt x="1806" y="218"/>
                    <a:pt x="1819" y="221"/>
                  </a:cubicBezTo>
                  <a:cubicBezTo>
                    <a:pt x="1831" y="224"/>
                    <a:pt x="1838" y="225"/>
                    <a:pt x="1838" y="224"/>
                  </a:cubicBezTo>
                  <a:cubicBezTo>
                    <a:pt x="1838" y="224"/>
                    <a:pt x="1832" y="222"/>
                    <a:pt x="1820" y="218"/>
                  </a:cubicBezTo>
                  <a:cubicBezTo>
                    <a:pt x="1806" y="215"/>
                    <a:pt x="1789" y="210"/>
                    <a:pt x="1767" y="203"/>
                  </a:cubicBezTo>
                  <a:cubicBezTo>
                    <a:pt x="1722" y="191"/>
                    <a:pt x="1656" y="174"/>
                    <a:pt x="1574" y="155"/>
                  </a:cubicBezTo>
                  <a:cubicBezTo>
                    <a:pt x="1411" y="117"/>
                    <a:pt x="1182" y="73"/>
                    <a:pt x="927" y="43"/>
                  </a:cubicBezTo>
                  <a:cubicBezTo>
                    <a:pt x="672" y="12"/>
                    <a:pt x="440" y="2"/>
                    <a:pt x="272" y="0"/>
                  </a:cubicBezTo>
                  <a:cubicBezTo>
                    <a:pt x="188" y="-1"/>
                    <a:pt x="120" y="0"/>
                    <a:pt x="73" y="2"/>
                  </a:cubicBezTo>
                  <a:cubicBezTo>
                    <a:pt x="50" y="2"/>
                    <a:pt x="32" y="3"/>
                    <a:pt x="19" y="4"/>
                  </a:cubicBezTo>
                  <a:cubicBezTo>
                    <a:pt x="6" y="4"/>
                    <a:pt x="0" y="5"/>
                    <a:pt x="0" y="5"/>
                  </a:cubicBezTo>
                  <a:lnTo>
                    <a:pt x="0" y="6"/>
                  </a:lnTo>
                  <a:close/>
                </a:path>
              </a:pathLst>
            </a:custGeom>
            <a:solidFill>
              <a:schemeClr val="dk1"/>
            </a:solidFill>
            <a:ln>
              <a:noFill/>
            </a:ln>
          </p:spPr>
          <p:txBody>
            <a:bodyPr spcFirstLastPara="1" wrap="square" lIns="90000" tIns="36000" rIns="90000" bIns="36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31"/>
            <p:cNvSpPr/>
            <p:nvPr/>
          </p:nvSpPr>
          <p:spPr>
            <a:xfrm>
              <a:off x="7160466" y="3742232"/>
              <a:ext cx="11169" cy="304051"/>
            </a:xfrm>
            <a:custGeom>
              <a:avLst/>
              <a:gdLst/>
              <a:ahLst/>
              <a:cxnLst/>
              <a:rect l="l" t="t" r="r" b="b"/>
              <a:pathLst>
                <a:path w="45" h="1225" extrusionOk="0">
                  <a:moveTo>
                    <a:pt x="44" y="1225"/>
                  </a:moveTo>
                  <a:cubicBezTo>
                    <a:pt x="48" y="1225"/>
                    <a:pt x="41" y="952"/>
                    <a:pt x="29" y="613"/>
                  </a:cubicBezTo>
                  <a:cubicBezTo>
                    <a:pt x="17" y="275"/>
                    <a:pt x="5" y="0"/>
                    <a:pt x="1" y="0"/>
                  </a:cubicBezTo>
                  <a:cubicBezTo>
                    <a:pt x="-2" y="0"/>
                    <a:pt x="4" y="275"/>
                    <a:pt x="16" y="613"/>
                  </a:cubicBezTo>
                  <a:cubicBezTo>
                    <a:pt x="28" y="951"/>
                    <a:pt x="40" y="1225"/>
                    <a:pt x="44" y="122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3" name="Google Shape;1233;p31"/>
            <p:cNvSpPr/>
            <p:nvPr/>
          </p:nvSpPr>
          <p:spPr>
            <a:xfrm>
              <a:off x="6734298" y="3637241"/>
              <a:ext cx="147434" cy="400603"/>
            </a:xfrm>
            <a:custGeom>
              <a:avLst/>
              <a:gdLst/>
              <a:ahLst/>
              <a:cxnLst/>
              <a:rect l="l" t="t" r="r" b="b"/>
              <a:pathLst>
                <a:path w="594" h="1614" extrusionOk="0">
                  <a:moveTo>
                    <a:pt x="264" y="1614"/>
                  </a:moveTo>
                  <a:cubicBezTo>
                    <a:pt x="264" y="1614"/>
                    <a:pt x="268" y="1609"/>
                    <a:pt x="275" y="1597"/>
                  </a:cubicBezTo>
                  <a:cubicBezTo>
                    <a:pt x="282" y="1585"/>
                    <a:pt x="292" y="1568"/>
                    <a:pt x="304" y="1547"/>
                  </a:cubicBezTo>
                  <a:cubicBezTo>
                    <a:pt x="331" y="1502"/>
                    <a:pt x="367" y="1439"/>
                    <a:pt x="413" y="1361"/>
                  </a:cubicBezTo>
                  <a:cubicBezTo>
                    <a:pt x="457" y="1282"/>
                    <a:pt x="510" y="1187"/>
                    <a:pt x="548" y="1072"/>
                  </a:cubicBezTo>
                  <a:cubicBezTo>
                    <a:pt x="567" y="1015"/>
                    <a:pt x="581" y="953"/>
                    <a:pt x="588" y="887"/>
                  </a:cubicBezTo>
                  <a:cubicBezTo>
                    <a:pt x="595" y="822"/>
                    <a:pt x="595" y="754"/>
                    <a:pt x="589" y="685"/>
                  </a:cubicBezTo>
                  <a:cubicBezTo>
                    <a:pt x="576" y="546"/>
                    <a:pt x="546" y="415"/>
                    <a:pt x="492" y="307"/>
                  </a:cubicBezTo>
                  <a:cubicBezTo>
                    <a:pt x="465" y="252"/>
                    <a:pt x="433" y="204"/>
                    <a:pt x="397" y="164"/>
                  </a:cubicBezTo>
                  <a:cubicBezTo>
                    <a:pt x="361" y="124"/>
                    <a:pt x="321" y="93"/>
                    <a:pt x="282" y="68"/>
                  </a:cubicBezTo>
                  <a:cubicBezTo>
                    <a:pt x="204" y="20"/>
                    <a:pt x="130" y="3"/>
                    <a:pt x="79" y="0"/>
                  </a:cubicBezTo>
                  <a:cubicBezTo>
                    <a:pt x="28" y="-2"/>
                    <a:pt x="0" y="5"/>
                    <a:pt x="0" y="5"/>
                  </a:cubicBezTo>
                  <a:cubicBezTo>
                    <a:pt x="0" y="7"/>
                    <a:pt x="28" y="1"/>
                    <a:pt x="79" y="5"/>
                  </a:cubicBezTo>
                  <a:cubicBezTo>
                    <a:pt x="129" y="9"/>
                    <a:pt x="201" y="28"/>
                    <a:pt x="277" y="76"/>
                  </a:cubicBezTo>
                  <a:cubicBezTo>
                    <a:pt x="315" y="101"/>
                    <a:pt x="354" y="132"/>
                    <a:pt x="389" y="171"/>
                  </a:cubicBezTo>
                  <a:cubicBezTo>
                    <a:pt x="424" y="211"/>
                    <a:pt x="455" y="258"/>
                    <a:pt x="481" y="312"/>
                  </a:cubicBezTo>
                  <a:cubicBezTo>
                    <a:pt x="534" y="419"/>
                    <a:pt x="563" y="549"/>
                    <a:pt x="576" y="686"/>
                  </a:cubicBezTo>
                  <a:cubicBezTo>
                    <a:pt x="582" y="754"/>
                    <a:pt x="582" y="822"/>
                    <a:pt x="576" y="886"/>
                  </a:cubicBezTo>
                  <a:cubicBezTo>
                    <a:pt x="568" y="951"/>
                    <a:pt x="554" y="1012"/>
                    <a:pt x="536" y="1069"/>
                  </a:cubicBezTo>
                  <a:cubicBezTo>
                    <a:pt x="500" y="1182"/>
                    <a:pt x="447" y="1277"/>
                    <a:pt x="404" y="1357"/>
                  </a:cubicBezTo>
                  <a:cubicBezTo>
                    <a:pt x="360" y="1435"/>
                    <a:pt x="325" y="1499"/>
                    <a:pt x="300" y="1544"/>
                  </a:cubicBezTo>
                  <a:cubicBezTo>
                    <a:pt x="288" y="1566"/>
                    <a:pt x="279" y="1583"/>
                    <a:pt x="272" y="1596"/>
                  </a:cubicBezTo>
                  <a:cubicBezTo>
                    <a:pt x="266" y="1608"/>
                    <a:pt x="263" y="1614"/>
                    <a:pt x="264" y="161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4" name="Google Shape;1234;p31"/>
            <p:cNvSpPr/>
            <p:nvPr/>
          </p:nvSpPr>
          <p:spPr>
            <a:xfrm>
              <a:off x="6575199" y="3967106"/>
              <a:ext cx="263842" cy="230582"/>
            </a:xfrm>
            <a:custGeom>
              <a:avLst/>
              <a:gdLst/>
              <a:ahLst/>
              <a:cxnLst/>
              <a:rect l="l" t="t" r="r" b="b"/>
              <a:pathLst>
                <a:path w="1063" h="929" extrusionOk="0">
                  <a:moveTo>
                    <a:pt x="1058" y="0"/>
                  </a:moveTo>
                  <a:lnTo>
                    <a:pt x="1058" y="0"/>
                  </a:lnTo>
                  <a:moveTo>
                    <a:pt x="701" y="564"/>
                  </a:moveTo>
                  <a:cubicBezTo>
                    <a:pt x="491" y="709"/>
                    <a:pt x="292" y="821"/>
                    <a:pt x="3" y="929"/>
                  </a:cubicBezTo>
                  <a:lnTo>
                    <a:pt x="0" y="698"/>
                  </a:lnTo>
                  <a:cubicBezTo>
                    <a:pt x="0" y="698"/>
                    <a:pt x="307" y="571"/>
                    <a:pt x="588" y="428"/>
                  </a:cubicBezTo>
                  <a:cubicBezTo>
                    <a:pt x="741" y="350"/>
                    <a:pt x="915" y="266"/>
                    <a:pt x="966" y="176"/>
                  </a:cubicBezTo>
                  <a:lnTo>
                    <a:pt x="1058" y="0"/>
                  </a:lnTo>
                  <a:cubicBezTo>
                    <a:pt x="1094" y="253"/>
                    <a:pt x="911" y="420"/>
                    <a:pt x="701" y="564"/>
                  </a:cubicBez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5" name="Google Shape;1235;p31"/>
            <p:cNvSpPr/>
            <p:nvPr/>
          </p:nvSpPr>
          <p:spPr>
            <a:xfrm>
              <a:off x="6213564" y="3955689"/>
              <a:ext cx="14396" cy="117897"/>
            </a:xfrm>
            <a:custGeom>
              <a:avLst/>
              <a:gdLst/>
              <a:ahLst/>
              <a:cxnLst/>
              <a:rect l="l" t="t" r="r" b="b"/>
              <a:pathLst>
                <a:path w="58" h="475" extrusionOk="0">
                  <a:moveTo>
                    <a:pt x="39" y="475"/>
                  </a:moveTo>
                  <a:cubicBezTo>
                    <a:pt x="41" y="475"/>
                    <a:pt x="47" y="450"/>
                    <a:pt x="52" y="406"/>
                  </a:cubicBezTo>
                  <a:cubicBezTo>
                    <a:pt x="57" y="363"/>
                    <a:pt x="60" y="301"/>
                    <a:pt x="54" y="235"/>
                  </a:cubicBezTo>
                  <a:cubicBezTo>
                    <a:pt x="49" y="168"/>
                    <a:pt x="36" y="108"/>
                    <a:pt x="24" y="66"/>
                  </a:cubicBezTo>
                  <a:cubicBezTo>
                    <a:pt x="12" y="24"/>
                    <a:pt x="1" y="-1"/>
                    <a:pt x="0" y="0"/>
                  </a:cubicBezTo>
                  <a:cubicBezTo>
                    <a:pt x="-2" y="0"/>
                    <a:pt x="5" y="27"/>
                    <a:pt x="15" y="69"/>
                  </a:cubicBezTo>
                  <a:cubicBezTo>
                    <a:pt x="25" y="112"/>
                    <a:pt x="36" y="170"/>
                    <a:pt x="41" y="236"/>
                  </a:cubicBezTo>
                  <a:cubicBezTo>
                    <a:pt x="47" y="302"/>
                    <a:pt x="46" y="362"/>
                    <a:pt x="43" y="405"/>
                  </a:cubicBezTo>
                  <a:cubicBezTo>
                    <a:pt x="40" y="448"/>
                    <a:pt x="37" y="475"/>
                    <a:pt x="39" y="47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6" name="Google Shape;1236;p31"/>
            <p:cNvSpPr/>
            <p:nvPr/>
          </p:nvSpPr>
          <p:spPr>
            <a:xfrm>
              <a:off x="5951459" y="3945016"/>
              <a:ext cx="176970" cy="226115"/>
            </a:xfrm>
            <a:custGeom>
              <a:avLst/>
              <a:gdLst/>
              <a:ahLst/>
              <a:cxnLst/>
              <a:rect l="l" t="t" r="r" b="b"/>
              <a:pathLst>
                <a:path w="713" h="911" extrusionOk="0">
                  <a:moveTo>
                    <a:pt x="0" y="911"/>
                  </a:moveTo>
                  <a:cubicBezTo>
                    <a:pt x="0" y="911"/>
                    <a:pt x="2" y="908"/>
                    <a:pt x="5" y="900"/>
                  </a:cubicBezTo>
                  <a:cubicBezTo>
                    <a:pt x="7" y="891"/>
                    <a:pt x="11" y="881"/>
                    <a:pt x="15" y="868"/>
                  </a:cubicBezTo>
                  <a:cubicBezTo>
                    <a:pt x="20" y="853"/>
                    <a:pt x="25" y="836"/>
                    <a:pt x="33" y="816"/>
                  </a:cubicBezTo>
                  <a:cubicBezTo>
                    <a:pt x="40" y="796"/>
                    <a:pt x="48" y="774"/>
                    <a:pt x="60" y="749"/>
                  </a:cubicBezTo>
                  <a:cubicBezTo>
                    <a:pt x="65" y="737"/>
                    <a:pt x="71" y="724"/>
                    <a:pt x="76" y="711"/>
                  </a:cubicBezTo>
                  <a:cubicBezTo>
                    <a:pt x="83" y="698"/>
                    <a:pt x="90" y="684"/>
                    <a:pt x="97" y="670"/>
                  </a:cubicBezTo>
                  <a:cubicBezTo>
                    <a:pt x="110" y="642"/>
                    <a:pt x="127" y="613"/>
                    <a:pt x="144" y="582"/>
                  </a:cubicBezTo>
                  <a:cubicBezTo>
                    <a:pt x="181" y="522"/>
                    <a:pt x="225" y="458"/>
                    <a:pt x="275" y="394"/>
                  </a:cubicBezTo>
                  <a:cubicBezTo>
                    <a:pt x="327" y="331"/>
                    <a:pt x="380" y="274"/>
                    <a:pt x="431" y="225"/>
                  </a:cubicBezTo>
                  <a:cubicBezTo>
                    <a:pt x="482" y="177"/>
                    <a:pt x="531" y="135"/>
                    <a:pt x="573" y="102"/>
                  </a:cubicBezTo>
                  <a:cubicBezTo>
                    <a:pt x="594" y="86"/>
                    <a:pt x="614" y="72"/>
                    <a:pt x="631" y="59"/>
                  </a:cubicBezTo>
                  <a:cubicBezTo>
                    <a:pt x="648" y="46"/>
                    <a:pt x="663" y="36"/>
                    <a:pt x="675" y="28"/>
                  </a:cubicBezTo>
                  <a:cubicBezTo>
                    <a:pt x="687" y="20"/>
                    <a:pt x="696" y="13"/>
                    <a:pt x="704" y="8"/>
                  </a:cubicBezTo>
                  <a:cubicBezTo>
                    <a:pt x="710" y="4"/>
                    <a:pt x="713" y="1"/>
                    <a:pt x="713" y="0"/>
                  </a:cubicBezTo>
                  <a:cubicBezTo>
                    <a:pt x="713" y="0"/>
                    <a:pt x="709" y="2"/>
                    <a:pt x="702" y="6"/>
                  </a:cubicBezTo>
                  <a:lnTo>
                    <a:pt x="673" y="23"/>
                  </a:lnTo>
                  <a:cubicBezTo>
                    <a:pt x="660" y="31"/>
                    <a:pt x="645" y="41"/>
                    <a:pt x="627" y="53"/>
                  </a:cubicBezTo>
                  <a:cubicBezTo>
                    <a:pt x="610" y="65"/>
                    <a:pt x="589" y="78"/>
                    <a:pt x="568" y="95"/>
                  </a:cubicBezTo>
                  <a:cubicBezTo>
                    <a:pt x="524" y="127"/>
                    <a:pt x="475" y="168"/>
                    <a:pt x="423" y="216"/>
                  </a:cubicBezTo>
                  <a:cubicBezTo>
                    <a:pt x="371" y="265"/>
                    <a:pt x="317" y="322"/>
                    <a:pt x="265" y="385"/>
                  </a:cubicBezTo>
                  <a:cubicBezTo>
                    <a:pt x="214" y="449"/>
                    <a:pt x="170" y="514"/>
                    <a:pt x="134" y="576"/>
                  </a:cubicBezTo>
                  <a:cubicBezTo>
                    <a:pt x="117" y="607"/>
                    <a:pt x="100" y="636"/>
                    <a:pt x="87" y="665"/>
                  </a:cubicBezTo>
                  <a:cubicBezTo>
                    <a:pt x="80" y="679"/>
                    <a:pt x="74" y="693"/>
                    <a:pt x="68" y="706"/>
                  </a:cubicBezTo>
                  <a:cubicBezTo>
                    <a:pt x="62" y="720"/>
                    <a:pt x="57" y="733"/>
                    <a:pt x="52" y="745"/>
                  </a:cubicBezTo>
                  <a:cubicBezTo>
                    <a:pt x="41" y="770"/>
                    <a:pt x="34" y="793"/>
                    <a:pt x="27" y="813"/>
                  </a:cubicBezTo>
                  <a:cubicBezTo>
                    <a:pt x="20" y="833"/>
                    <a:pt x="14" y="851"/>
                    <a:pt x="11" y="866"/>
                  </a:cubicBezTo>
                  <a:cubicBezTo>
                    <a:pt x="7" y="879"/>
                    <a:pt x="5" y="890"/>
                    <a:pt x="2" y="899"/>
                  </a:cubicBezTo>
                  <a:cubicBezTo>
                    <a:pt x="1" y="907"/>
                    <a:pt x="0" y="911"/>
                    <a:pt x="0" y="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7" name="Google Shape;1237;p31"/>
            <p:cNvSpPr/>
            <p:nvPr/>
          </p:nvSpPr>
          <p:spPr>
            <a:xfrm>
              <a:off x="6143074" y="3962142"/>
              <a:ext cx="25317" cy="115912"/>
            </a:xfrm>
            <a:custGeom>
              <a:avLst/>
              <a:gdLst/>
              <a:ahLst/>
              <a:cxnLst/>
              <a:rect l="l" t="t" r="r" b="b"/>
              <a:pathLst>
                <a:path w="102" h="467" extrusionOk="0">
                  <a:moveTo>
                    <a:pt x="0" y="367"/>
                  </a:moveTo>
                  <a:cubicBezTo>
                    <a:pt x="3" y="330"/>
                    <a:pt x="18" y="294"/>
                    <a:pt x="28" y="258"/>
                  </a:cubicBezTo>
                  <a:cubicBezTo>
                    <a:pt x="52" y="172"/>
                    <a:pt x="62" y="89"/>
                    <a:pt x="58" y="0"/>
                  </a:cubicBezTo>
                  <a:cubicBezTo>
                    <a:pt x="121" y="152"/>
                    <a:pt x="117" y="322"/>
                    <a:pt x="41" y="467"/>
                  </a:cubicBezTo>
                  <a:cubicBezTo>
                    <a:pt x="9" y="447"/>
                    <a:pt x="-3" y="405"/>
                    <a:pt x="1" y="367"/>
                  </a:cubicBezTo>
                  <a:lnTo>
                    <a:pt x="0" y="367"/>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8" name="Google Shape;1238;p31"/>
            <p:cNvSpPr/>
            <p:nvPr/>
          </p:nvSpPr>
          <p:spPr>
            <a:xfrm>
              <a:off x="6936833" y="3888673"/>
              <a:ext cx="402340" cy="96055"/>
            </a:xfrm>
            <a:custGeom>
              <a:avLst/>
              <a:gdLst/>
              <a:ahLst/>
              <a:cxnLst/>
              <a:rect l="l" t="t" r="r" b="b"/>
              <a:pathLst>
                <a:path w="1621" h="387" extrusionOk="0">
                  <a:moveTo>
                    <a:pt x="1610" y="211"/>
                  </a:moveTo>
                  <a:cubicBezTo>
                    <a:pt x="1426" y="201"/>
                    <a:pt x="1241" y="177"/>
                    <a:pt x="1060" y="138"/>
                  </a:cubicBezTo>
                  <a:cubicBezTo>
                    <a:pt x="1082" y="218"/>
                    <a:pt x="1093" y="302"/>
                    <a:pt x="1091" y="385"/>
                  </a:cubicBezTo>
                  <a:cubicBezTo>
                    <a:pt x="1033" y="320"/>
                    <a:pt x="991" y="243"/>
                    <a:pt x="968" y="160"/>
                  </a:cubicBezTo>
                  <a:cubicBezTo>
                    <a:pt x="955" y="250"/>
                    <a:pt x="904" y="335"/>
                    <a:pt x="829" y="387"/>
                  </a:cubicBezTo>
                  <a:cubicBezTo>
                    <a:pt x="811" y="305"/>
                    <a:pt x="807" y="220"/>
                    <a:pt x="817" y="136"/>
                  </a:cubicBezTo>
                  <a:cubicBezTo>
                    <a:pt x="543" y="103"/>
                    <a:pt x="270" y="58"/>
                    <a:pt x="0" y="1"/>
                  </a:cubicBezTo>
                  <a:cubicBezTo>
                    <a:pt x="547" y="-12"/>
                    <a:pt x="1095" y="56"/>
                    <a:pt x="1621" y="203"/>
                  </a:cubicBezTo>
                  <a:lnTo>
                    <a:pt x="1610" y="211"/>
                  </a:lnTo>
                  <a:close/>
                </a:path>
              </a:pathLst>
            </a:custGeom>
            <a:solidFill>
              <a:srgbClr val="000000">
                <a:alpha val="29800"/>
              </a:srgbClr>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Team Collaboration App Pitck Deck by Slidesgo">
  <a:themeElements>
    <a:clrScheme name="Simple Light">
      <a:dk1>
        <a:srgbClr val="263238"/>
      </a:dk1>
      <a:lt1>
        <a:srgbClr val="FFFFFF"/>
      </a:lt1>
      <a:dk2>
        <a:srgbClr val="EC442C"/>
      </a:dk2>
      <a:lt2>
        <a:srgbClr val="455A64"/>
      </a:lt2>
      <a:accent1>
        <a:srgbClr val="BBBBBB"/>
      </a:accent1>
      <a:accent2>
        <a:srgbClr val="EBEBEB"/>
      </a:accent2>
      <a:accent3>
        <a:srgbClr val="FFFFFF"/>
      </a:accent3>
      <a:accent4>
        <a:srgbClr val="FFFFFF"/>
      </a:accent4>
      <a:accent5>
        <a:srgbClr val="FFFFFF"/>
      </a:accent5>
      <a:accent6>
        <a:srgbClr val="FFFFFF"/>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457</Words>
  <Application>Microsoft Office PowerPoint</Application>
  <PresentationFormat>On-screen Show (16:9)</PresentationFormat>
  <Paragraphs>72</Paragraphs>
  <Slides>14</Slides>
  <Notes>14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Roboto Black</vt:lpstr>
      <vt:lpstr>Arial</vt:lpstr>
      <vt:lpstr>Roboto Light</vt:lpstr>
      <vt:lpstr>Roboto Medium</vt:lpstr>
      <vt:lpstr>Roboto</vt:lpstr>
      <vt:lpstr>Nunito Light</vt:lpstr>
      <vt:lpstr>Team Collaboration App Pitck Deck by Slidesgo</vt:lpstr>
      <vt:lpstr>SMS Trasnslation</vt:lpstr>
      <vt:lpstr>Table of contents</vt:lpstr>
      <vt:lpstr>Introduction</vt:lpstr>
      <vt:lpstr>Our application</vt:lpstr>
      <vt:lpstr>The Problem</vt:lpstr>
      <vt:lpstr>Problem</vt:lpstr>
      <vt:lpstr>Our Solution</vt:lpstr>
      <vt:lpstr>SMS Translation</vt:lpstr>
      <vt:lpstr>Application Demo</vt:lpstr>
      <vt:lpstr>Product infographic</vt:lpstr>
      <vt:lpstr>PowerPoint Presentation</vt:lpstr>
      <vt:lpstr>The Team</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Mohammed Nasim</cp:lastModifiedBy>
  <cp:revision>3</cp:revision>
  <dcterms:modified xsi:type="dcterms:W3CDTF">2024-07-02T09:14:43Z</dcterms:modified>
</cp:coreProperties>
</file>